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303" r:id="rId5"/>
    <p:sldId id="30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42" r:id="rId43"/>
    <p:sldId id="343" r:id="rId44"/>
    <p:sldId id="344" r:id="rId45"/>
    <p:sldId id="345" r:id="rId46"/>
    <p:sldId id="346" r:id="rId47"/>
    <p:sldId id="347" r:id="rId48"/>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EE89D"/>
    <a:srgbClr val="D11A6E"/>
    <a:srgbClr val="8EC34A"/>
    <a:srgbClr val="FACA21"/>
    <a:srgbClr val="012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327"/>
  </p:normalViewPr>
  <p:slideViewPr>
    <p:cSldViewPr snapToGrid="0" snapToObjects="1">
      <p:cViewPr varScale="1">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y Pelders" userId="cee5c08d-29a5-474e-95dc-9be81352f2a9" providerId="ADAL" clId="{DD3F0320-9DD7-43D8-BA91-3523D23464B6}"/>
    <pc:docChg chg="undo custSel addSld modSld">
      <pc:chgData name="Hanny Pelders" userId="cee5c08d-29a5-474e-95dc-9be81352f2a9" providerId="ADAL" clId="{DD3F0320-9DD7-43D8-BA91-3523D23464B6}" dt="2023-06-29T09:50:25.143" v="1331" actId="20577"/>
      <pc:docMkLst>
        <pc:docMk/>
      </pc:docMkLst>
      <pc:sldChg chg="modSp mod">
        <pc:chgData name="Hanny Pelders" userId="cee5c08d-29a5-474e-95dc-9be81352f2a9" providerId="ADAL" clId="{DD3F0320-9DD7-43D8-BA91-3523D23464B6}" dt="2023-06-21T10:29:02.305" v="96" actId="12"/>
        <pc:sldMkLst>
          <pc:docMk/>
          <pc:sldMk cId="2757533011" sldId="310"/>
        </pc:sldMkLst>
        <pc:spChg chg="mod">
          <ac:chgData name="Hanny Pelders" userId="cee5c08d-29a5-474e-95dc-9be81352f2a9" providerId="ADAL" clId="{DD3F0320-9DD7-43D8-BA91-3523D23464B6}" dt="2023-06-21T10:29:02.305" v="96" actId="12"/>
          <ac:spMkLst>
            <pc:docMk/>
            <pc:sldMk cId="2757533011" sldId="310"/>
            <ac:spMk id="3" creationId="{C57C1070-ADD9-E403-467F-1A7216C6C93B}"/>
          </ac:spMkLst>
        </pc:spChg>
      </pc:sldChg>
      <pc:sldChg chg="modSp new mod modNotesTx">
        <pc:chgData name="Hanny Pelders" userId="cee5c08d-29a5-474e-95dc-9be81352f2a9" providerId="ADAL" clId="{DD3F0320-9DD7-43D8-BA91-3523D23464B6}" dt="2023-06-21T10:32:13.165" v="149" actId="2711"/>
        <pc:sldMkLst>
          <pc:docMk/>
          <pc:sldMk cId="2231160971" sldId="311"/>
        </pc:sldMkLst>
        <pc:spChg chg="mod">
          <ac:chgData name="Hanny Pelders" userId="cee5c08d-29a5-474e-95dc-9be81352f2a9" providerId="ADAL" clId="{DD3F0320-9DD7-43D8-BA91-3523D23464B6}" dt="2023-06-21T10:29:49.004" v="116" actId="122"/>
          <ac:spMkLst>
            <pc:docMk/>
            <pc:sldMk cId="2231160971" sldId="311"/>
            <ac:spMk id="2" creationId="{AE628B7F-F8C7-DC92-B801-9F32F73E4EB0}"/>
          </ac:spMkLst>
        </pc:spChg>
        <pc:spChg chg="mod">
          <ac:chgData name="Hanny Pelders" userId="cee5c08d-29a5-474e-95dc-9be81352f2a9" providerId="ADAL" clId="{DD3F0320-9DD7-43D8-BA91-3523D23464B6}" dt="2023-06-21T10:32:13.165" v="149" actId="2711"/>
          <ac:spMkLst>
            <pc:docMk/>
            <pc:sldMk cId="2231160971" sldId="311"/>
            <ac:spMk id="3" creationId="{2423E614-80D5-D201-BFF0-2BB072F863DA}"/>
          </ac:spMkLst>
        </pc:spChg>
      </pc:sldChg>
      <pc:sldChg chg="modSp new mod modNotesTx">
        <pc:chgData name="Hanny Pelders" userId="cee5c08d-29a5-474e-95dc-9be81352f2a9" providerId="ADAL" clId="{DD3F0320-9DD7-43D8-BA91-3523D23464B6}" dt="2023-06-21T10:32:40.994" v="150"/>
        <pc:sldMkLst>
          <pc:docMk/>
          <pc:sldMk cId="918645302" sldId="312"/>
        </pc:sldMkLst>
        <pc:spChg chg="mod">
          <ac:chgData name="Hanny Pelders" userId="cee5c08d-29a5-474e-95dc-9be81352f2a9" providerId="ADAL" clId="{DD3F0320-9DD7-43D8-BA91-3523D23464B6}" dt="2023-06-21T10:31:14.085" v="142" actId="122"/>
          <ac:spMkLst>
            <pc:docMk/>
            <pc:sldMk cId="918645302" sldId="312"/>
            <ac:spMk id="2" creationId="{0EC05380-2668-CE72-C618-B6040BEE6D94}"/>
          </ac:spMkLst>
        </pc:spChg>
        <pc:spChg chg="mod">
          <ac:chgData name="Hanny Pelders" userId="cee5c08d-29a5-474e-95dc-9be81352f2a9" providerId="ADAL" clId="{DD3F0320-9DD7-43D8-BA91-3523D23464B6}" dt="2023-06-21T10:32:02.062" v="148" actId="20577"/>
          <ac:spMkLst>
            <pc:docMk/>
            <pc:sldMk cId="918645302" sldId="312"/>
            <ac:spMk id="3" creationId="{8AB14709-CAB5-C4E3-A6AF-4B402859C74C}"/>
          </ac:spMkLst>
        </pc:spChg>
      </pc:sldChg>
      <pc:sldChg chg="modSp new mod">
        <pc:chgData name="Hanny Pelders" userId="cee5c08d-29a5-474e-95dc-9be81352f2a9" providerId="ADAL" clId="{DD3F0320-9DD7-43D8-BA91-3523D23464B6}" dt="2023-06-21T10:33:54.070" v="188" actId="20577"/>
        <pc:sldMkLst>
          <pc:docMk/>
          <pc:sldMk cId="1358023722" sldId="313"/>
        </pc:sldMkLst>
        <pc:spChg chg="mod">
          <ac:chgData name="Hanny Pelders" userId="cee5c08d-29a5-474e-95dc-9be81352f2a9" providerId="ADAL" clId="{DD3F0320-9DD7-43D8-BA91-3523D23464B6}" dt="2023-06-21T10:33:27.905" v="184" actId="122"/>
          <ac:spMkLst>
            <pc:docMk/>
            <pc:sldMk cId="1358023722" sldId="313"/>
            <ac:spMk id="2" creationId="{067A857B-9756-5FF3-D788-A8D81D77BDB8}"/>
          </ac:spMkLst>
        </pc:spChg>
        <pc:spChg chg="mod">
          <ac:chgData name="Hanny Pelders" userId="cee5c08d-29a5-474e-95dc-9be81352f2a9" providerId="ADAL" clId="{DD3F0320-9DD7-43D8-BA91-3523D23464B6}" dt="2023-06-21T10:33:54.070" v="188" actId="20577"/>
          <ac:spMkLst>
            <pc:docMk/>
            <pc:sldMk cId="1358023722" sldId="313"/>
            <ac:spMk id="3" creationId="{9C1EFC1E-17A9-5685-DC3E-AC5E3BB6FA93}"/>
          </ac:spMkLst>
        </pc:spChg>
      </pc:sldChg>
      <pc:sldChg chg="addSp delSp modSp new mod">
        <pc:chgData name="Hanny Pelders" userId="cee5c08d-29a5-474e-95dc-9be81352f2a9" providerId="ADAL" clId="{DD3F0320-9DD7-43D8-BA91-3523D23464B6}" dt="2023-06-21T10:35:03.622" v="225" actId="1076"/>
        <pc:sldMkLst>
          <pc:docMk/>
          <pc:sldMk cId="1569164806" sldId="314"/>
        </pc:sldMkLst>
        <pc:spChg chg="mod">
          <ac:chgData name="Hanny Pelders" userId="cee5c08d-29a5-474e-95dc-9be81352f2a9" providerId="ADAL" clId="{DD3F0320-9DD7-43D8-BA91-3523D23464B6}" dt="2023-06-21T10:34:47.374" v="223" actId="122"/>
          <ac:spMkLst>
            <pc:docMk/>
            <pc:sldMk cId="1569164806" sldId="314"/>
            <ac:spMk id="2" creationId="{7E50AEBC-F1D9-7B38-8F7D-95B54672C29A}"/>
          </ac:spMkLst>
        </pc:spChg>
        <pc:spChg chg="del">
          <ac:chgData name="Hanny Pelders" userId="cee5c08d-29a5-474e-95dc-9be81352f2a9" providerId="ADAL" clId="{DD3F0320-9DD7-43D8-BA91-3523D23464B6}" dt="2023-06-21T10:34:59.524" v="224"/>
          <ac:spMkLst>
            <pc:docMk/>
            <pc:sldMk cId="1569164806" sldId="314"/>
            <ac:spMk id="3" creationId="{77CE9F29-E3AD-1B14-F272-31F97C58A607}"/>
          </ac:spMkLst>
        </pc:spChg>
        <pc:picChg chg="add mod">
          <ac:chgData name="Hanny Pelders" userId="cee5c08d-29a5-474e-95dc-9be81352f2a9" providerId="ADAL" clId="{DD3F0320-9DD7-43D8-BA91-3523D23464B6}" dt="2023-06-21T10:35:03.622" v="225" actId="1076"/>
          <ac:picMkLst>
            <pc:docMk/>
            <pc:sldMk cId="1569164806" sldId="314"/>
            <ac:picMk id="4" creationId="{FEF563A0-ABFB-C4EC-4690-2B2EE00CB5C3}"/>
          </ac:picMkLst>
        </pc:picChg>
      </pc:sldChg>
      <pc:sldChg chg="addSp delSp modSp new mod">
        <pc:chgData name="Hanny Pelders" userId="cee5c08d-29a5-474e-95dc-9be81352f2a9" providerId="ADAL" clId="{DD3F0320-9DD7-43D8-BA91-3523D23464B6}" dt="2023-06-21T10:36:21.788" v="249" actId="1076"/>
        <pc:sldMkLst>
          <pc:docMk/>
          <pc:sldMk cId="95063582" sldId="315"/>
        </pc:sldMkLst>
        <pc:spChg chg="mod">
          <ac:chgData name="Hanny Pelders" userId="cee5c08d-29a5-474e-95dc-9be81352f2a9" providerId="ADAL" clId="{DD3F0320-9DD7-43D8-BA91-3523D23464B6}" dt="2023-06-21T10:35:34.767" v="243" actId="122"/>
          <ac:spMkLst>
            <pc:docMk/>
            <pc:sldMk cId="95063582" sldId="315"/>
            <ac:spMk id="2" creationId="{5206DA9E-316F-32EC-C2B5-E86ADB0101FE}"/>
          </ac:spMkLst>
        </pc:spChg>
        <pc:spChg chg="del">
          <ac:chgData name="Hanny Pelders" userId="cee5c08d-29a5-474e-95dc-9be81352f2a9" providerId="ADAL" clId="{DD3F0320-9DD7-43D8-BA91-3523D23464B6}" dt="2023-06-21T10:35:52.345" v="244"/>
          <ac:spMkLst>
            <pc:docMk/>
            <pc:sldMk cId="95063582" sldId="315"/>
            <ac:spMk id="3" creationId="{E16A6A78-1B41-2C50-BECF-BFB46E709862}"/>
          </ac:spMkLst>
        </pc:spChg>
        <pc:picChg chg="add mod">
          <ac:chgData name="Hanny Pelders" userId="cee5c08d-29a5-474e-95dc-9be81352f2a9" providerId="ADAL" clId="{DD3F0320-9DD7-43D8-BA91-3523D23464B6}" dt="2023-06-21T10:36:04.325" v="247" actId="1076"/>
          <ac:picMkLst>
            <pc:docMk/>
            <pc:sldMk cId="95063582" sldId="315"/>
            <ac:picMk id="4" creationId="{D92F1894-1027-5900-B080-4A9EDF75610F}"/>
          </ac:picMkLst>
        </pc:picChg>
        <pc:picChg chg="add mod">
          <ac:chgData name="Hanny Pelders" userId="cee5c08d-29a5-474e-95dc-9be81352f2a9" providerId="ADAL" clId="{DD3F0320-9DD7-43D8-BA91-3523D23464B6}" dt="2023-06-21T10:36:21.788" v="249" actId="1076"/>
          <ac:picMkLst>
            <pc:docMk/>
            <pc:sldMk cId="95063582" sldId="315"/>
            <ac:picMk id="5" creationId="{8F2EB759-BCE7-DB4A-16C0-1526FF9FC765}"/>
          </ac:picMkLst>
        </pc:picChg>
      </pc:sldChg>
      <pc:sldChg chg="addSp delSp modSp new mod">
        <pc:chgData name="Hanny Pelders" userId="cee5c08d-29a5-474e-95dc-9be81352f2a9" providerId="ADAL" clId="{DD3F0320-9DD7-43D8-BA91-3523D23464B6}" dt="2023-06-21T10:37:25.763" v="277" actId="14100"/>
        <pc:sldMkLst>
          <pc:docMk/>
          <pc:sldMk cId="3580486307" sldId="316"/>
        </pc:sldMkLst>
        <pc:spChg chg="mod">
          <ac:chgData name="Hanny Pelders" userId="cee5c08d-29a5-474e-95dc-9be81352f2a9" providerId="ADAL" clId="{DD3F0320-9DD7-43D8-BA91-3523D23464B6}" dt="2023-06-21T10:37:04.315" v="274" actId="122"/>
          <ac:spMkLst>
            <pc:docMk/>
            <pc:sldMk cId="3580486307" sldId="316"/>
            <ac:spMk id="2" creationId="{266EB835-EB9B-3A03-4EA6-B4B80D48CABB}"/>
          </ac:spMkLst>
        </pc:spChg>
        <pc:spChg chg="del mod">
          <ac:chgData name="Hanny Pelders" userId="cee5c08d-29a5-474e-95dc-9be81352f2a9" providerId="ADAL" clId="{DD3F0320-9DD7-43D8-BA91-3523D23464B6}" dt="2023-06-21T10:37:21.434" v="276"/>
          <ac:spMkLst>
            <pc:docMk/>
            <pc:sldMk cId="3580486307" sldId="316"/>
            <ac:spMk id="3" creationId="{348E9E02-4178-B61A-2092-DCBE0C4266BA}"/>
          </ac:spMkLst>
        </pc:spChg>
        <pc:picChg chg="add mod">
          <ac:chgData name="Hanny Pelders" userId="cee5c08d-29a5-474e-95dc-9be81352f2a9" providerId="ADAL" clId="{DD3F0320-9DD7-43D8-BA91-3523D23464B6}" dt="2023-06-21T10:37:25.763" v="277" actId="14100"/>
          <ac:picMkLst>
            <pc:docMk/>
            <pc:sldMk cId="3580486307" sldId="316"/>
            <ac:picMk id="4" creationId="{62D25CD9-2297-63CF-78E5-CA11D071F63F}"/>
          </ac:picMkLst>
        </pc:picChg>
      </pc:sldChg>
      <pc:sldChg chg="modSp new mod modNotesTx">
        <pc:chgData name="Hanny Pelders" userId="cee5c08d-29a5-474e-95dc-9be81352f2a9" providerId="ADAL" clId="{DD3F0320-9DD7-43D8-BA91-3523D23464B6}" dt="2023-06-21T10:39:16.508" v="309"/>
        <pc:sldMkLst>
          <pc:docMk/>
          <pc:sldMk cId="3231692813" sldId="317"/>
        </pc:sldMkLst>
        <pc:spChg chg="mod">
          <ac:chgData name="Hanny Pelders" userId="cee5c08d-29a5-474e-95dc-9be81352f2a9" providerId="ADAL" clId="{DD3F0320-9DD7-43D8-BA91-3523D23464B6}" dt="2023-06-21T10:38:20.615" v="305" actId="122"/>
          <ac:spMkLst>
            <pc:docMk/>
            <pc:sldMk cId="3231692813" sldId="317"/>
            <ac:spMk id="2" creationId="{B097C5D1-4771-91B4-6BAD-7A8ACF887FBC}"/>
          </ac:spMkLst>
        </pc:spChg>
        <pc:spChg chg="mod">
          <ac:chgData name="Hanny Pelders" userId="cee5c08d-29a5-474e-95dc-9be81352f2a9" providerId="ADAL" clId="{DD3F0320-9DD7-43D8-BA91-3523D23464B6}" dt="2023-06-21T10:38:45.512" v="308" actId="207"/>
          <ac:spMkLst>
            <pc:docMk/>
            <pc:sldMk cId="3231692813" sldId="317"/>
            <ac:spMk id="3" creationId="{9CEE2A0C-9852-533C-9A82-A91942E11A30}"/>
          </ac:spMkLst>
        </pc:spChg>
      </pc:sldChg>
      <pc:sldChg chg="modSp new mod">
        <pc:chgData name="Hanny Pelders" userId="cee5c08d-29a5-474e-95dc-9be81352f2a9" providerId="ADAL" clId="{DD3F0320-9DD7-43D8-BA91-3523D23464B6}" dt="2023-06-21T10:41:50.797" v="336" actId="207"/>
        <pc:sldMkLst>
          <pc:docMk/>
          <pc:sldMk cId="3024381100" sldId="318"/>
        </pc:sldMkLst>
        <pc:spChg chg="mod">
          <ac:chgData name="Hanny Pelders" userId="cee5c08d-29a5-474e-95dc-9be81352f2a9" providerId="ADAL" clId="{DD3F0320-9DD7-43D8-BA91-3523D23464B6}" dt="2023-06-21T10:40:59.529" v="332" actId="122"/>
          <ac:spMkLst>
            <pc:docMk/>
            <pc:sldMk cId="3024381100" sldId="318"/>
            <ac:spMk id="2" creationId="{415CB78D-799A-9ECE-38C9-5BF107877F2E}"/>
          </ac:spMkLst>
        </pc:spChg>
        <pc:spChg chg="mod">
          <ac:chgData name="Hanny Pelders" userId="cee5c08d-29a5-474e-95dc-9be81352f2a9" providerId="ADAL" clId="{DD3F0320-9DD7-43D8-BA91-3523D23464B6}" dt="2023-06-21T10:41:50.797" v="336" actId="207"/>
          <ac:spMkLst>
            <pc:docMk/>
            <pc:sldMk cId="3024381100" sldId="318"/>
            <ac:spMk id="3" creationId="{E2BE3370-E973-822C-13A7-145CBDD2122E}"/>
          </ac:spMkLst>
        </pc:spChg>
      </pc:sldChg>
      <pc:sldChg chg="modSp new mod">
        <pc:chgData name="Hanny Pelders" userId="cee5c08d-29a5-474e-95dc-9be81352f2a9" providerId="ADAL" clId="{DD3F0320-9DD7-43D8-BA91-3523D23464B6}" dt="2023-06-21T10:47:28.458" v="488" actId="27636"/>
        <pc:sldMkLst>
          <pc:docMk/>
          <pc:sldMk cId="3522725114" sldId="319"/>
        </pc:sldMkLst>
        <pc:spChg chg="mod">
          <ac:chgData name="Hanny Pelders" userId="cee5c08d-29a5-474e-95dc-9be81352f2a9" providerId="ADAL" clId="{DD3F0320-9DD7-43D8-BA91-3523D23464B6}" dt="2023-06-21T10:42:39.977" v="359" actId="122"/>
          <ac:spMkLst>
            <pc:docMk/>
            <pc:sldMk cId="3522725114" sldId="319"/>
            <ac:spMk id="2" creationId="{45370C83-E7D8-ADB9-70C4-28AB0F199A31}"/>
          </ac:spMkLst>
        </pc:spChg>
        <pc:spChg chg="mod">
          <ac:chgData name="Hanny Pelders" userId="cee5c08d-29a5-474e-95dc-9be81352f2a9" providerId="ADAL" clId="{DD3F0320-9DD7-43D8-BA91-3523D23464B6}" dt="2023-06-21T10:47:28.458" v="488" actId="27636"/>
          <ac:spMkLst>
            <pc:docMk/>
            <pc:sldMk cId="3522725114" sldId="319"/>
            <ac:spMk id="3" creationId="{0BF776D9-33DE-2F63-88D8-F03DCA4B0D38}"/>
          </ac:spMkLst>
        </pc:spChg>
      </pc:sldChg>
      <pc:sldChg chg="modSp new mod">
        <pc:chgData name="Hanny Pelders" userId="cee5c08d-29a5-474e-95dc-9be81352f2a9" providerId="ADAL" clId="{DD3F0320-9DD7-43D8-BA91-3523D23464B6}" dt="2023-06-21T10:45:52.830" v="453" actId="207"/>
        <pc:sldMkLst>
          <pc:docMk/>
          <pc:sldMk cId="4229411222" sldId="320"/>
        </pc:sldMkLst>
        <pc:spChg chg="mod">
          <ac:chgData name="Hanny Pelders" userId="cee5c08d-29a5-474e-95dc-9be81352f2a9" providerId="ADAL" clId="{DD3F0320-9DD7-43D8-BA91-3523D23464B6}" dt="2023-06-21T10:43:48.904" v="386" actId="122"/>
          <ac:spMkLst>
            <pc:docMk/>
            <pc:sldMk cId="4229411222" sldId="320"/>
            <ac:spMk id="2" creationId="{853D6587-8AC6-AAD6-A234-5161071655DA}"/>
          </ac:spMkLst>
        </pc:spChg>
        <pc:spChg chg="mod">
          <ac:chgData name="Hanny Pelders" userId="cee5c08d-29a5-474e-95dc-9be81352f2a9" providerId="ADAL" clId="{DD3F0320-9DD7-43D8-BA91-3523D23464B6}" dt="2023-06-21T10:45:52.830" v="453" actId="207"/>
          <ac:spMkLst>
            <pc:docMk/>
            <pc:sldMk cId="4229411222" sldId="320"/>
            <ac:spMk id="3" creationId="{A357BA1F-853C-7382-5B14-7BC912268A1D}"/>
          </ac:spMkLst>
        </pc:spChg>
      </pc:sldChg>
      <pc:sldChg chg="modSp new mod">
        <pc:chgData name="Hanny Pelders" userId="cee5c08d-29a5-474e-95dc-9be81352f2a9" providerId="ADAL" clId="{DD3F0320-9DD7-43D8-BA91-3523D23464B6}" dt="2023-06-21T10:47:42.378" v="489" actId="2710"/>
        <pc:sldMkLst>
          <pc:docMk/>
          <pc:sldMk cId="3175988123" sldId="321"/>
        </pc:sldMkLst>
        <pc:spChg chg="mod">
          <ac:chgData name="Hanny Pelders" userId="cee5c08d-29a5-474e-95dc-9be81352f2a9" providerId="ADAL" clId="{DD3F0320-9DD7-43D8-BA91-3523D23464B6}" dt="2023-06-21T10:46:22.987" v="482" actId="122"/>
          <ac:spMkLst>
            <pc:docMk/>
            <pc:sldMk cId="3175988123" sldId="321"/>
            <ac:spMk id="2" creationId="{359BB56B-7FAC-FBC1-6255-333FE96CD0E5}"/>
          </ac:spMkLst>
        </pc:spChg>
        <pc:spChg chg="mod">
          <ac:chgData name="Hanny Pelders" userId="cee5c08d-29a5-474e-95dc-9be81352f2a9" providerId="ADAL" clId="{DD3F0320-9DD7-43D8-BA91-3523D23464B6}" dt="2023-06-21T10:47:42.378" v="489" actId="2710"/>
          <ac:spMkLst>
            <pc:docMk/>
            <pc:sldMk cId="3175988123" sldId="321"/>
            <ac:spMk id="3" creationId="{31C6F3DA-4F1C-C0A9-F4E0-7ECDDA1EB927}"/>
          </ac:spMkLst>
        </pc:spChg>
      </pc:sldChg>
      <pc:sldChg chg="modSp new mod modNotesTx">
        <pc:chgData name="Hanny Pelders" userId="cee5c08d-29a5-474e-95dc-9be81352f2a9" providerId="ADAL" clId="{DD3F0320-9DD7-43D8-BA91-3523D23464B6}" dt="2023-06-21T10:49:38.074" v="522"/>
        <pc:sldMkLst>
          <pc:docMk/>
          <pc:sldMk cId="1396254395" sldId="322"/>
        </pc:sldMkLst>
        <pc:spChg chg="mod">
          <ac:chgData name="Hanny Pelders" userId="cee5c08d-29a5-474e-95dc-9be81352f2a9" providerId="ADAL" clId="{DD3F0320-9DD7-43D8-BA91-3523D23464B6}" dt="2023-06-21T10:48:30.836" v="516" actId="122"/>
          <ac:spMkLst>
            <pc:docMk/>
            <pc:sldMk cId="1396254395" sldId="322"/>
            <ac:spMk id="2" creationId="{1FD24560-E437-2084-9D18-D23AB57D7E9C}"/>
          </ac:spMkLst>
        </pc:spChg>
        <pc:spChg chg="mod">
          <ac:chgData name="Hanny Pelders" userId="cee5c08d-29a5-474e-95dc-9be81352f2a9" providerId="ADAL" clId="{DD3F0320-9DD7-43D8-BA91-3523D23464B6}" dt="2023-06-21T10:49:10.085" v="521" actId="113"/>
          <ac:spMkLst>
            <pc:docMk/>
            <pc:sldMk cId="1396254395" sldId="322"/>
            <ac:spMk id="3" creationId="{49A93C72-0560-1F65-F0BF-B3ADBCBF92B7}"/>
          </ac:spMkLst>
        </pc:spChg>
      </pc:sldChg>
      <pc:sldChg chg="addSp delSp modSp new mod modNotesTx">
        <pc:chgData name="Hanny Pelders" userId="cee5c08d-29a5-474e-95dc-9be81352f2a9" providerId="ADAL" clId="{DD3F0320-9DD7-43D8-BA91-3523D23464B6}" dt="2023-06-21T10:50:56.297" v="553"/>
        <pc:sldMkLst>
          <pc:docMk/>
          <pc:sldMk cId="167867711" sldId="323"/>
        </pc:sldMkLst>
        <pc:spChg chg="mod">
          <ac:chgData name="Hanny Pelders" userId="cee5c08d-29a5-474e-95dc-9be81352f2a9" providerId="ADAL" clId="{DD3F0320-9DD7-43D8-BA91-3523D23464B6}" dt="2023-06-21T10:50:21.492" v="551" actId="122"/>
          <ac:spMkLst>
            <pc:docMk/>
            <pc:sldMk cId="167867711" sldId="323"/>
            <ac:spMk id="2" creationId="{1BE3711F-1F00-DEF7-1719-1E4CCE6095EB}"/>
          </ac:spMkLst>
        </pc:spChg>
        <pc:spChg chg="del">
          <ac:chgData name="Hanny Pelders" userId="cee5c08d-29a5-474e-95dc-9be81352f2a9" providerId="ADAL" clId="{DD3F0320-9DD7-43D8-BA91-3523D23464B6}" dt="2023-06-21T10:50:31.962" v="552"/>
          <ac:spMkLst>
            <pc:docMk/>
            <pc:sldMk cId="167867711" sldId="323"/>
            <ac:spMk id="3" creationId="{8F486864-C5BB-6A27-0612-A26F69A6243A}"/>
          </ac:spMkLst>
        </pc:spChg>
        <pc:picChg chg="add mod">
          <ac:chgData name="Hanny Pelders" userId="cee5c08d-29a5-474e-95dc-9be81352f2a9" providerId="ADAL" clId="{DD3F0320-9DD7-43D8-BA91-3523D23464B6}" dt="2023-06-21T10:50:31.962" v="552"/>
          <ac:picMkLst>
            <pc:docMk/>
            <pc:sldMk cId="167867711" sldId="323"/>
            <ac:picMk id="4" creationId="{CB0DE0E1-5273-DD35-EFBB-89C477DD67C6}"/>
          </ac:picMkLst>
        </pc:picChg>
      </pc:sldChg>
      <pc:sldChg chg="modSp new mod">
        <pc:chgData name="Hanny Pelders" userId="cee5c08d-29a5-474e-95dc-9be81352f2a9" providerId="ADAL" clId="{DD3F0320-9DD7-43D8-BA91-3523D23464B6}" dt="2023-06-21T10:52:41.280" v="623" actId="122"/>
        <pc:sldMkLst>
          <pc:docMk/>
          <pc:sldMk cId="2350309996" sldId="324"/>
        </pc:sldMkLst>
        <pc:spChg chg="mod">
          <ac:chgData name="Hanny Pelders" userId="cee5c08d-29a5-474e-95dc-9be81352f2a9" providerId="ADAL" clId="{DD3F0320-9DD7-43D8-BA91-3523D23464B6}" dt="2023-06-21T10:51:25.517" v="580" actId="122"/>
          <ac:spMkLst>
            <pc:docMk/>
            <pc:sldMk cId="2350309996" sldId="324"/>
            <ac:spMk id="2" creationId="{ED2594DC-0E0A-B552-E9CB-57607F0071C6}"/>
          </ac:spMkLst>
        </pc:spChg>
        <pc:spChg chg="mod">
          <ac:chgData name="Hanny Pelders" userId="cee5c08d-29a5-474e-95dc-9be81352f2a9" providerId="ADAL" clId="{DD3F0320-9DD7-43D8-BA91-3523D23464B6}" dt="2023-06-21T10:52:41.280" v="623" actId="122"/>
          <ac:spMkLst>
            <pc:docMk/>
            <pc:sldMk cId="2350309996" sldId="324"/>
            <ac:spMk id="3" creationId="{0E683ECA-D45D-74D7-3615-85BDA76106E6}"/>
          </ac:spMkLst>
        </pc:spChg>
      </pc:sldChg>
      <pc:sldChg chg="modSp new mod modNotesTx">
        <pc:chgData name="Hanny Pelders" userId="cee5c08d-29a5-474e-95dc-9be81352f2a9" providerId="ADAL" clId="{DD3F0320-9DD7-43D8-BA91-3523D23464B6}" dt="2023-06-21T11:08:15.758" v="737" actId="20577"/>
        <pc:sldMkLst>
          <pc:docMk/>
          <pc:sldMk cId="723041240" sldId="325"/>
        </pc:sldMkLst>
        <pc:spChg chg="mod">
          <ac:chgData name="Hanny Pelders" userId="cee5c08d-29a5-474e-95dc-9be81352f2a9" providerId="ADAL" clId="{DD3F0320-9DD7-43D8-BA91-3523D23464B6}" dt="2023-06-21T11:07:17.857" v="734" actId="20577"/>
          <ac:spMkLst>
            <pc:docMk/>
            <pc:sldMk cId="723041240" sldId="325"/>
            <ac:spMk id="3" creationId="{CD91D9D3-7531-32A8-74CE-576EB19755CD}"/>
          </ac:spMkLst>
        </pc:spChg>
      </pc:sldChg>
      <pc:sldChg chg="modSp new mod modNotesTx">
        <pc:chgData name="Hanny Pelders" userId="cee5c08d-29a5-474e-95dc-9be81352f2a9" providerId="ADAL" clId="{DD3F0320-9DD7-43D8-BA91-3523D23464B6}" dt="2023-06-21T11:10:04.173" v="757"/>
        <pc:sldMkLst>
          <pc:docMk/>
          <pc:sldMk cId="3012701507" sldId="326"/>
        </pc:sldMkLst>
        <pc:spChg chg="mod">
          <ac:chgData name="Hanny Pelders" userId="cee5c08d-29a5-474e-95dc-9be81352f2a9" providerId="ADAL" clId="{DD3F0320-9DD7-43D8-BA91-3523D23464B6}" dt="2023-06-21T11:08:49.156" v="753" actId="122"/>
          <ac:spMkLst>
            <pc:docMk/>
            <pc:sldMk cId="3012701507" sldId="326"/>
            <ac:spMk id="2" creationId="{8662F393-1C93-6447-1A37-276F07DD9C20}"/>
          </ac:spMkLst>
        </pc:spChg>
        <pc:spChg chg="mod">
          <ac:chgData name="Hanny Pelders" userId="cee5c08d-29a5-474e-95dc-9be81352f2a9" providerId="ADAL" clId="{DD3F0320-9DD7-43D8-BA91-3523D23464B6}" dt="2023-06-21T11:09:21.899" v="756" actId="255"/>
          <ac:spMkLst>
            <pc:docMk/>
            <pc:sldMk cId="3012701507" sldId="326"/>
            <ac:spMk id="3" creationId="{9CE03D25-1DD2-B364-1AA3-7A6E53BE4B10}"/>
          </ac:spMkLst>
        </pc:spChg>
      </pc:sldChg>
      <pc:sldChg chg="addSp modSp new mod modNotesTx">
        <pc:chgData name="Hanny Pelders" userId="cee5c08d-29a5-474e-95dc-9be81352f2a9" providerId="ADAL" clId="{DD3F0320-9DD7-43D8-BA91-3523D23464B6}" dt="2023-06-21T11:13:22.496" v="812"/>
        <pc:sldMkLst>
          <pc:docMk/>
          <pc:sldMk cId="451673331" sldId="327"/>
        </pc:sldMkLst>
        <pc:spChg chg="mod">
          <ac:chgData name="Hanny Pelders" userId="cee5c08d-29a5-474e-95dc-9be81352f2a9" providerId="ADAL" clId="{DD3F0320-9DD7-43D8-BA91-3523D23464B6}" dt="2023-06-21T11:11:18.743" v="804" actId="122"/>
          <ac:spMkLst>
            <pc:docMk/>
            <pc:sldMk cId="451673331" sldId="327"/>
            <ac:spMk id="2" creationId="{421E8201-5A9B-7763-E04C-7A12E33CEF74}"/>
          </ac:spMkLst>
        </pc:spChg>
        <pc:spChg chg="mod">
          <ac:chgData name="Hanny Pelders" userId="cee5c08d-29a5-474e-95dc-9be81352f2a9" providerId="ADAL" clId="{DD3F0320-9DD7-43D8-BA91-3523D23464B6}" dt="2023-06-21T11:12:28.917" v="811" actId="14100"/>
          <ac:spMkLst>
            <pc:docMk/>
            <pc:sldMk cId="451673331" sldId="327"/>
            <ac:spMk id="3" creationId="{A9BDECFD-62D0-C303-B7D4-3D3E531C4646}"/>
          </ac:spMkLst>
        </pc:spChg>
        <pc:picChg chg="add mod">
          <ac:chgData name="Hanny Pelders" userId="cee5c08d-29a5-474e-95dc-9be81352f2a9" providerId="ADAL" clId="{DD3F0320-9DD7-43D8-BA91-3523D23464B6}" dt="2023-06-21T11:12:20.292" v="810" actId="14100"/>
          <ac:picMkLst>
            <pc:docMk/>
            <pc:sldMk cId="451673331" sldId="327"/>
            <ac:picMk id="4" creationId="{187F73A9-B42E-F1BB-75B4-B1A45102BA49}"/>
          </ac:picMkLst>
        </pc:picChg>
      </pc:sldChg>
      <pc:sldChg chg="addSp delSp modSp new">
        <pc:chgData name="Hanny Pelders" userId="cee5c08d-29a5-474e-95dc-9be81352f2a9" providerId="ADAL" clId="{DD3F0320-9DD7-43D8-BA91-3523D23464B6}" dt="2023-06-21T11:14:08.335" v="818" actId="1076"/>
        <pc:sldMkLst>
          <pc:docMk/>
          <pc:sldMk cId="1931414894" sldId="328"/>
        </pc:sldMkLst>
        <pc:spChg chg="del">
          <ac:chgData name="Hanny Pelders" userId="cee5c08d-29a5-474e-95dc-9be81352f2a9" providerId="ADAL" clId="{DD3F0320-9DD7-43D8-BA91-3523D23464B6}" dt="2023-06-21T11:13:50.632" v="814"/>
          <ac:spMkLst>
            <pc:docMk/>
            <pc:sldMk cId="1931414894" sldId="328"/>
            <ac:spMk id="3" creationId="{BBF2D39D-DE60-7DF1-6E24-B599E98EF038}"/>
          </ac:spMkLst>
        </pc:spChg>
        <pc:picChg chg="add mod">
          <ac:chgData name="Hanny Pelders" userId="cee5c08d-29a5-474e-95dc-9be81352f2a9" providerId="ADAL" clId="{DD3F0320-9DD7-43D8-BA91-3523D23464B6}" dt="2023-06-21T11:14:08.335" v="818" actId="1076"/>
          <ac:picMkLst>
            <pc:docMk/>
            <pc:sldMk cId="1931414894" sldId="328"/>
            <ac:picMk id="4" creationId="{01EB6B81-D81C-8E51-CB11-094EF600B745}"/>
          </ac:picMkLst>
        </pc:picChg>
      </pc:sldChg>
      <pc:sldChg chg="modSp new mod">
        <pc:chgData name="Hanny Pelders" userId="cee5c08d-29a5-474e-95dc-9be81352f2a9" providerId="ADAL" clId="{DD3F0320-9DD7-43D8-BA91-3523D23464B6}" dt="2023-06-21T11:15:00.418" v="830" actId="255"/>
        <pc:sldMkLst>
          <pc:docMk/>
          <pc:sldMk cId="3139428820" sldId="329"/>
        </pc:sldMkLst>
        <pc:spChg chg="mod">
          <ac:chgData name="Hanny Pelders" userId="cee5c08d-29a5-474e-95dc-9be81352f2a9" providerId="ADAL" clId="{DD3F0320-9DD7-43D8-BA91-3523D23464B6}" dt="2023-06-21T11:14:30.964" v="826" actId="122"/>
          <ac:spMkLst>
            <pc:docMk/>
            <pc:sldMk cId="3139428820" sldId="329"/>
            <ac:spMk id="2" creationId="{F7F5F5DF-4791-FB77-3468-8F5485FF5509}"/>
          </ac:spMkLst>
        </pc:spChg>
        <pc:spChg chg="mod">
          <ac:chgData name="Hanny Pelders" userId="cee5c08d-29a5-474e-95dc-9be81352f2a9" providerId="ADAL" clId="{DD3F0320-9DD7-43D8-BA91-3523D23464B6}" dt="2023-06-21T11:15:00.418" v="830" actId="255"/>
          <ac:spMkLst>
            <pc:docMk/>
            <pc:sldMk cId="3139428820" sldId="329"/>
            <ac:spMk id="3" creationId="{2B3EC854-023D-14E5-6B09-18DCA1E1F68E}"/>
          </ac:spMkLst>
        </pc:spChg>
      </pc:sldChg>
      <pc:sldChg chg="addSp modSp new mod">
        <pc:chgData name="Hanny Pelders" userId="cee5c08d-29a5-474e-95dc-9be81352f2a9" providerId="ADAL" clId="{DD3F0320-9DD7-43D8-BA91-3523D23464B6}" dt="2023-06-27T11:35:06.895" v="894" actId="1076"/>
        <pc:sldMkLst>
          <pc:docMk/>
          <pc:sldMk cId="1145548739" sldId="330"/>
        </pc:sldMkLst>
        <pc:spChg chg="mod">
          <ac:chgData name="Hanny Pelders" userId="cee5c08d-29a5-474e-95dc-9be81352f2a9" providerId="ADAL" clId="{DD3F0320-9DD7-43D8-BA91-3523D23464B6}" dt="2023-06-27T11:34:00.370" v="868" actId="122"/>
          <ac:spMkLst>
            <pc:docMk/>
            <pc:sldMk cId="1145548739" sldId="330"/>
            <ac:spMk id="2" creationId="{BA09CED4-A32B-E548-C6D3-86DCC045F77B}"/>
          </ac:spMkLst>
        </pc:spChg>
        <pc:spChg chg="mod">
          <ac:chgData name="Hanny Pelders" userId="cee5c08d-29a5-474e-95dc-9be81352f2a9" providerId="ADAL" clId="{DD3F0320-9DD7-43D8-BA91-3523D23464B6}" dt="2023-06-27T11:34:45.579" v="891" actId="114"/>
          <ac:spMkLst>
            <pc:docMk/>
            <pc:sldMk cId="1145548739" sldId="330"/>
            <ac:spMk id="3" creationId="{05ACAF2F-C40E-5C73-973F-38BFF09B0E2B}"/>
          </ac:spMkLst>
        </pc:spChg>
        <pc:picChg chg="add mod">
          <ac:chgData name="Hanny Pelders" userId="cee5c08d-29a5-474e-95dc-9be81352f2a9" providerId="ADAL" clId="{DD3F0320-9DD7-43D8-BA91-3523D23464B6}" dt="2023-06-27T11:35:06.895" v="894" actId="1076"/>
          <ac:picMkLst>
            <pc:docMk/>
            <pc:sldMk cId="1145548739" sldId="330"/>
            <ac:picMk id="4" creationId="{16C96848-E519-BA3B-C70D-ABA7DA16B760}"/>
          </ac:picMkLst>
        </pc:picChg>
      </pc:sldChg>
      <pc:sldChg chg="modSp new mod">
        <pc:chgData name="Hanny Pelders" userId="cee5c08d-29a5-474e-95dc-9be81352f2a9" providerId="ADAL" clId="{DD3F0320-9DD7-43D8-BA91-3523D23464B6}" dt="2023-06-27T11:42:07.242" v="927" actId="113"/>
        <pc:sldMkLst>
          <pc:docMk/>
          <pc:sldMk cId="3380231126" sldId="331"/>
        </pc:sldMkLst>
        <pc:spChg chg="mod">
          <ac:chgData name="Hanny Pelders" userId="cee5c08d-29a5-474e-95dc-9be81352f2a9" providerId="ADAL" clId="{DD3F0320-9DD7-43D8-BA91-3523D23464B6}" dt="2023-06-27T11:35:46.565" v="921" actId="122"/>
          <ac:spMkLst>
            <pc:docMk/>
            <pc:sldMk cId="3380231126" sldId="331"/>
            <ac:spMk id="2" creationId="{7656B701-6EB8-0BE6-50F4-26B16E7D08AE}"/>
          </ac:spMkLst>
        </pc:spChg>
        <pc:spChg chg="mod">
          <ac:chgData name="Hanny Pelders" userId="cee5c08d-29a5-474e-95dc-9be81352f2a9" providerId="ADAL" clId="{DD3F0320-9DD7-43D8-BA91-3523D23464B6}" dt="2023-06-27T11:42:07.242" v="927" actId="113"/>
          <ac:spMkLst>
            <pc:docMk/>
            <pc:sldMk cId="3380231126" sldId="331"/>
            <ac:spMk id="3" creationId="{9C6277C3-F870-8820-4310-A0E974EA31AA}"/>
          </ac:spMkLst>
        </pc:spChg>
      </pc:sldChg>
      <pc:sldChg chg="addSp delSp modSp new mod">
        <pc:chgData name="Hanny Pelders" userId="cee5c08d-29a5-474e-95dc-9be81352f2a9" providerId="ADAL" clId="{DD3F0320-9DD7-43D8-BA91-3523D23464B6}" dt="2023-06-27T11:42:38.848" v="934" actId="1076"/>
        <pc:sldMkLst>
          <pc:docMk/>
          <pc:sldMk cId="3441334291" sldId="332"/>
        </pc:sldMkLst>
        <pc:spChg chg="del">
          <ac:chgData name="Hanny Pelders" userId="cee5c08d-29a5-474e-95dc-9be81352f2a9" providerId="ADAL" clId="{DD3F0320-9DD7-43D8-BA91-3523D23464B6}" dt="2023-06-27T11:42:18.555" v="929"/>
          <ac:spMkLst>
            <pc:docMk/>
            <pc:sldMk cId="3441334291" sldId="332"/>
            <ac:spMk id="3" creationId="{307D667A-025F-5E55-C1C8-7A1170C513AD}"/>
          </ac:spMkLst>
        </pc:spChg>
        <pc:picChg chg="add mod">
          <ac:chgData name="Hanny Pelders" userId="cee5c08d-29a5-474e-95dc-9be81352f2a9" providerId="ADAL" clId="{DD3F0320-9DD7-43D8-BA91-3523D23464B6}" dt="2023-06-27T11:42:38.848" v="934" actId="1076"/>
          <ac:picMkLst>
            <pc:docMk/>
            <pc:sldMk cId="3441334291" sldId="332"/>
            <ac:picMk id="4" creationId="{483D4027-EB60-B667-EE6D-B8F2282DD03F}"/>
          </ac:picMkLst>
        </pc:picChg>
      </pc:sldChg>
      <pc:sldChg chg="modSp new mod modNotesTx">
        <pc:chgData name="Hanny Pelders" userId="cee5c08d-29a5-474e-95dc-9be81352f2a9" providerId="ADAL" clId="{DD3F0320-9DD7-43D8-BA91-3523D23464B6}" dt="2023-06-27T11:45:18.452" v="960"/>
        <pc:sldMkLst>
          <pc:docMk/>
          <pc:sldMk cId="3420897704" sldId="333"/>
        </pc:sldMkLst>
        <pc:spChg chg="mod">
          <ac:chgData name="Hanny Pelders" userId="cee5c08d-29a5-474e-95dc-9be81352f2a9" providerId="ADAL" clId="{DD3F0320-9DD7-43D8-BA91-3523D23464B6}" dt="2023-06-27T11:43:06.443" v="951" actId="122"/>
          <ac:spMkLst>
            <pc:docMk/>
            <pc:sldMk cId="3420897704" sldId="333"/>
            <ac:spMk id="2" creationId="{1A6839CA-927E-47CA-CCE5-FCBF28B6D815}"/>
          </ac:spMkLst>
        </pc:spChg>
        <pc:spChg chg="mod">
          <ac:chgData name="Hanny Pelders" userId="cee5c08d-29a5-474e-95dc-9be81352f2a9" providerId="ADAL" clId="{DD3F0320-9DD7-43D8-BA91-3523D23464B6}" dt="2023-06-27T11:44:54.804" v="959" actId="20577"/>
          <ac:spMkLst>
            <pc:docMk/>
            <pc:sldMk cId="3420897704" sldId="333"/>
            <ac:spMk id="3" creationId="{0B864996-8655-97A1-8A20-E853C2B38CCA}"/>
          </ac:spMkLst>
        </pc:spChg>
      </pc:sldChg>
      <pc:sldChg chg="addSp delSp modSp new mod modNotesTx">
        <pc:chgData name="Hanny Pelders" userId="cee5c08d-29a5-474e-95dc-9be81352f2a9" providerId="ADAL" clId="{DD3F0320-9DD7-43D8-BA91-3523D23464B6}" dt="2023-06-27T11:46:32.390" v="997" actId="20577"/>
        <pc:sldMkLst>
          <pc:docMk/>
          <pc:sldMk cId="3503183568" sldId="334"/>
        </pc:sldMkLst>
        <pc:spChg chg="mod">
          <ac:chgData name="Hanny Pelders" userId="cee5c08d-29a5-474e-95dc-9be81352f2a9" providerId="ADAL" clId="{DD3F0320-9DD7-43D8-BA91-3523D23464B6}" dt="2023-06-27T11:45:49.356" v="991" actId="122"/>
          <ac:spMkLst>
            <pc:docMk/>
            <pc:sldMk cId="3503183568" sldId="334"/>
            <ac:spMk id="2" creationId="{0D6F014D-C942-CEB9-B6F5-921EB64346EB}"/>
          </ac:spMkLst>
        </pc:spChg>
        <pc:spChg chg="del">
          <ac:chgData name="Hanny Pelders" userId="cee5c08d-29a5-474e-95dc-9be81352f2a9" providerId="ADAL" clId="{DD3F0320-9DD7-43D8-BA91-3523D23464B6}" dt="2023-06-27T11:46:00.608" v="992"/>
          <ac:spMkLst>
            <pc:docMk/>
            <pc:sldMk cId="3503183568" sldId="334"/>
            <ac:spMk id="3" creationId="{8C54EA4E-B5CC-5CB6-ABF2-1B8C909193A9}"/>
          </ac:spMkLst>
        </pc:spChg>
        <pc:picChg chg="add mod">
          <ac:chgData name="Hanny Pelders" userId="cee5c08d-29a5-474e-95dc-9be81352f2a9" providerId="ADAL" clId="{DD3F0320-9DD7-43D8-BA91-3523D23464B6}" dt="2023-06-27T11:46:04.350" v="993" actId="1076"/>
          <ac:picMkLst>
            <pc:docMk/>
            <pc:sldMk cId="3503183568" sldId="334"/>
            <ac:picMk id="4" creationId="{60ECED7E-F127-110A-C3B8-BCA6D03D1369}"/>
          </ac:picMkLst>
        </pc:picChg>
      </pc:sldChg>
      <pc:sldChg chg="addSp delSp modSp new mod">
        <pc:chgData name="Hanny Pelders" userId="cee5c08d-29a5-474e-95dc-9be81352f2a9" providerId="ADAL" clId="{DD3F0320-9DD7-43D8-BA91-3523D23464B6}" dt="2023-06-27T11:47:47.223" v="1002" actId="1076"/>
        <pc:sldMkLst>
          <pc:docMk/>
          <pc:sldMk cId="3737581560" sldId="335"/>
        </pc:sldMkLst>
        <pc:spChg chg="del">
          <ac:chgData name="Hanny Pelders" userId="cee5c08d-29a5-474e-95dc-9be81352f2a9" providerId="ADAL" clId="{DD3F0320-9DD7-43D8-BA91-3523D23464B6}" dt="2023-06-27T11:47:39.567" v="999"/>
          <ac:spMkLst>
            <pc:docMk/>
            <pc:sldMk cId="3737581560" sldId="335"/>
            <ac:spMk id="3" creationId="{486C77B5-A85F-2453-F0DC-540292C72FE2}"/>
          </ac:spMkLst>
        </pc:spChg>
        <pc:picChg chg="add mod">
          <ac:chgData name="Hanny Pelders" userId="cee5c08d-29a5-474e-95dc-9be81352f2a9" providerId="ADAL" clId="{DD3F0320-9DD7-43D8-BA91-3523D23464B6}" dt="2023-06-27T11:47:47.223" v="1002" actId="1076"/>
          <ac:picMkLst>
            <pc:docMk/>
            <pc:sldMk cId="3737581560" sldId="335"/>
            <ac:picMk id="4" creationId="{5A28D368-6275-5A50-2DCC-CA2A86B772B1}"/>
          </ac:picMkLst>
        </pc:picChg>
      </pc:sldChg>
      <pc:sldChg chg="modSp new mod modNotesTx">
        <pc:chgData name="Hanny Pelders" userId="cee5c08d-29a5-474e-95dc-9be81352f2a9" providerId="ADAL" clId="{DD3F0320-9DD7-43D8-BA91-3523D23464B6}" dt="2023-06-27T11:57:13.855" v="1049" actId="113"/>
        <pc:sldMkLst>
          <pc:docMk/>
          <pc:sldMk cId="4222697202" sldId="336"/>
        </pc:sldMkLst>
        <pc:spChg chg="mod">
          <ac:chgData name="Hanny Pelders" userId="cee5c08d-29a5-474e-95dc-9be81352f2a9" providerId="ADAL" clId="{DD3F0320-9DD7-43D8-BA91-3523D23464B6}" dt="2023-06-27T11:52:48.172" v="1020" actId="122"/>
          <ac:spMkLst>
            <pc:docMk/>
            <pc:sldMk cId="4222697202" sldId="336"/>
            <ac:spMk id="2" creationId="{F6A55F7B-1127-1455-DF6D-07F7E50196C6}"/>
          </ac:spMkLst>
        </pc:spChg>
        <pc:spChg chg="mod">
          <ac:chgData name="Hanny Pelders" userId="cee5c08d-29a5-474e-95dc-9be81352f2a9" providerId="ADAL" clId="{DD3F0320-9DD7-43D8-BA91-3523D23464B6}" dt="2023-06-27T11:57:13.855" v="1049" actId="113"/>
          <ac:spMkLst>
            <pc:docMk/>
            <pc:sldMk cId="4222697202" sldId="336"/>
            <ac:spMk id="3" creationId="{BA8D8C9F-330E-BAAA-E434-6E26033B1051}"/>
          </ac:spMkLst>
        </pc:spChg>
      </pc:sldChg>
      <pc:sldChg chg="modSp new mod">
        <pc:chgData name="Hanny Pelders" userId="cee5c08d-29a5-474e-95dc-9be81352f2a9" providerId="ADAL" clId="{DD3F0320-9DD7-43D8-BA91-3523D23464B6}" dt="2023-06-27T11:57:00.581" v="1047" actId="122"/>
        <pc:sldMkLst>
          <pc:docMk/>
          <pc:sldMk cId="3967756049" sldId="337"/>
        </pc:sldMkLst>
        <pc:spChg chg="mod">
          <ac:chgData name="Hanny Pelders" userId="cee5c08d-29a5-474e-95dc-9be81352f2a9" providerId="ADAL" clId="{DD3F0320-9DD7-43D8-BA91-3523D23464B6}" dt="2023-06-27T11:56:30.937" v="1044" actId="122"/>
          <ac:spMkLst>
            <pc:docMk/>
            <pc:sldMk cId="3967756049" sldId="337"/>
            <ac:spMk id="2" creationId="{879CA14C-66EF-AC5A-C911-54988242E03B}"/>
          </ac:spMkLst>
        </pc:spChg>
        <pc:spChg chg="mod">
          <ac:chgData name="Hanny Pelders" userId="cee5c08d-29a5-474e-95dc-9be81352f2a9" providerId="ADAL" clId="{DD3F0320-9DD7-43D8-BA91-3523D23464B6}" dt="2023-06-27T11:57:00.581" v="1047" actId="122"/>
          <ac:spMkLst>
            <pc:docMk/>
            <pc:sldMk cId="3967756049" sldId="337"/>
            <ac:spMk id="3" creationId="{6120D0EC-FF75-F209-8819-31CE2C71936B}"/>
          </ac:spMkLst>
        </pc:spChg>
      </pc:sldChg>
      <pc:sldChg chg="modSp new mod">
        <pc:chgData name="Hanny Pelders" userId="cee5c08d-29a5-474e-95dc-9be81352f2a9" providerId="ADAL" clId="{DD3F0320-9DD7-43D8-BA91-3523D23464B6}" dt="2023-06-27T11:58:45.775" v="1070" actId="122"/>
        <pc:sldMkLst>
          <pc:docMk/>
          <pc:sldMk cId="274670496" sldId="338"/>
        </pc:sldMkLst>
        <pc:spChg chg="mod">
          <ac:chgData name="Hanny Pelders" userId="cee5c08d-29a5-474e-95dc-9be81352f2a9" providerId="ADAL" clId="{DD3F0320-9DD7-43D8-BA91-3523D23464B6}" dt="2023-06-27T11:58:12.356" v="1067" actId="122"/>
          <ac:spMkLst>
            <pc:docMk/>
            <pc:sldMk cId="274670496" sldId="338"/>
            <ac:spMk id="2" creationId="{F481793C-A235-17DF-2047-C3E9F9DF37FD}"/>
          </ac:spMkLst>
        </pc:spChg>
        <pc:spChg chg="mod">
          <ac:chgData name="Hanny Pelders" userId="cee5c08d-29a5-474e-95dc-9be81352f2a9" providerId="ADAL" clId="{DD3F0320-9DD7-43D8-BA91-3523D23464B6}" dt="2023-06-27T11:58:45.775" v="1070" actId="122"/>
          <ac:spMkLst>
            <pc:docMk/>
            <pc:sldMk cId="274670496" sldId="338"/>
            <ac:spMk id="3" creationId="{7E231498-D3CF-FB6E-36DA-071F66D1F6DF}"/>
          </ac:spMkLst>
        </pc:spChg>
      </pc:sldChg>
      <pc:sldChg chg="modSp new mod">
        <pc:chgData name="Hanny Pelders" userId="cee5c08d-29a5-474e-95dc-9be81352f2a9" providerId="ADAL" clId="{DD3F0320-9DD7-43D8-BA91-3523D23464B6}" dt="2023-06-27T12:00:00.750" v="1092" actId="122"/>
        <pc:sldMkLst>
          <pc:docMk/>
          <pc:sldMk cId="1006800294" sldId="339"/>
        </pc:sldMkLst>
        <pc:spChg chg="mod">
          <ac:chgData name="Hanny Pelders" userId="cee5c08d-29a5-474e-95dc-9be81352f2a9" providerId="ADAL" clId="{DD3F0320-9DD7-43D8-BA91-3523D23464B6}" dt="2023-06-27T11:59:26.356" v="1088" actId="122"/>
          <ac:spMkLst>
            <pc:docMk/>
            <pc:sldMk cId="1006800294" sldId="339"/>
            <ac:spMk id="2" creationId="{219E3720-38F7-B46E-BE19-DB96D089942C}"/>
          </ac:spMkLst>
        </pc:spChg>
        <pc:spChg chg="mod">
          <ac:chgData name="Hanny Pelders" userId="cee5c08d-29a5-474e-95dc-9be81352f2a9" providerId="ADAL" clId="{DD3F0320-9DD7-43D8-BA91-3523D23464B6}" dt="2023-06-27T12:00:00.750" v="1092" actId="122"/>
          <ac:spMkLst>
            <pc:docMk/>
            <pc:sldMk cId="1006800294" sldId="339"/>
            <ac:spMk id="3" creationId="{A64BDDE1-3791-8E83-A8AC-7C020A5F6C99}"/>
          </ac:spMkLst>
        </pc:spChg>
      </pc:sldChg>
      <pc:sldChg chg="modSp new mod">
        <pc:chgData name="Hanny Pelders" userId="cee5c08d-29a5-474e-95dc-9be81352f2a9" providerId="ADAL" clId="{DD3F0320-9DD7-43D8-BA91-3523D23464B6}" dt="2023-06-27T12:01:23.585" v="1114" actId="122"/>
        <pc:sldMkLst>
          <pc:docMk/>
          <pc:sldMk cId="337808765" sldId="340"/>
        </pc:sldMkLst>
        <pc:spChg chg="mod">
          <ac:chgData name="Hanny Pelders" userId="cee5c08d-29a5-474e-95dc-9be81352f2a9" providerId="ADAL" clId="{DD3F0320-9DD7-43D8-BA91-3523D23464B6}" dt="2023-06-27T12:00:50.827" v="1110" actId="122"/>
          <ac:spMkLst>
            <pc:docMk/>
            <pc:sldMk cId="337808765" sldId="340"/>
            <ac:spMk id="2" creationId="{9D2FCD1D-2393-4D16-8265-B256B512DB10}"/>
          </ac:spMkLst>
        </pc:spChg>
        <pc:spChg chg="mod">
          <ac:chgData name="Hanny Pelders" userId="cee5c08d-29a5-474e-95dc-9be81352f2a9" providerId="ADAL" clId="{DD3F0320-9DD7-43D8-BA91-3523D23464B6}" dt="2023-06-27T12:01:23.585" v="1114" actId="122"/>
          <ac:spMkLst>
            <pc:docMk/>
            <pc:sldMk cId="337808765" sldId="340"/>
            <ac:spMk id="3" creationId="{38529440-329E-FC9F-C89B-2C45A821C0B3}"/>
          </ac:spMkLst>
        </pc:spChg>
      </pc:sldChg>
      <pc:sldChg chg="modSp new mod">
        <pc:chgData name="Hanny Pelders" userId="cee5c08d-29a5-474e-95dc-9be81352f2a9" providerId="ADAL" clId="{DD3F0320-9DD7-43D8-BA91-3523D23464B6}" dt="2023-06-27T12:02:40.590" v="1136" actId="122"/>
        <pc:sldMkLst>
          <pc:docMk/>
          <pc:sldMk cId="2460809191" sldId="341"/>
        </pc:sldMkLst>
        <pc:spChg chg="mod">
          <ac:chgData name="Hanny Pelders" userId="cee5c08d-29a5-474e-95dc-9be81352f2a9" providerId="ADAL" clId="{DD3F0320-9DD7-43D8-BA91-3523D23464B6}" dt="2023-06-27T12:02:04.623" v="1132" actId="122"/>
          <ac:spMkLst>
            <pc:docMk/>
            <pc:sldMk cId="2460809191" sldId="341"/>
            <ac:spMk id="2" creationId="{3172BB0B-1399-2DEF-AD34-B50E085F1AC7}"/>
          </ac:spMkLst>
        </pc:spChg>
        <pc:spChg chg="mod">
          <ac:chgData name="Hanny Pelders" userId="cee5c08d-29a5-474e-95dc-9be81352f2a9" providerId="ADAL" clId="{DD3F0320-9DD7-43D8-BA91-3523D23464B6}" dt="2023-06-27T12:02:40.590" v="1136" actId="122"/>
          <ac:spMkLst>
            <pc:docMk/>
            <pc:sldMk cId="2460809191" sldId="341"/>
            <ac:spMk id="3" creationId="{872EE975-CA53-B8D3-7F78-0BB57026CF7A}"/>
          </ac:spMkLst>
        </pc:spChg>
      </pc:sldChg>
      <pc:sldChg chg="modSp new mod modNotesTx">
        <pc:chgData name="Hanny Pelders" userId="cee5c08d-29a5-474e-95dc-9be81352f2a9" providerId="ADAL" clId="{DD3F0320-9DD7-43D8-BA91-3523D23464B6}" dt="2023-06-29T09:44:30.417" v="1195"/>
        <pc:sldMkLst>
          <pc:docMk/>
          <pc:sldMk cId="3515381574" sldId="342"/>
        </pc:sldMkLst>
        <pc:spChg chg="mod">
          <ac:chgData name="Hanny Pelders" userId="cee5c08d-29a5-474e-95dc-9be81352f2a9" providerId="ADAL" clId="{DD3F0320-9DD7-43D8-BA91-3523D23464B6}" dt="2023-06-27T12:03:33.373" v="1177" actId="122"/>
          <ac:spMkLst>
            <pc:docMk/>
            <pc:sldMk cId="3515381574" sldId="342"/>
            <ac:spMk id="2" creationId="{57353669-0BAB-CE1A-BE50-8057EB94E4F8}"/>
          </ac:spMkLst>
        </pc:spChg>
        <pc:spChg chg="mod">
          <ac:chgData name="Hanny Pelders" userId="cee5c08d-29a5-474e-95dc-9be81352f2a9" providerId="ADAL" clId="{DD3F0320-9DD7-43D8-BA91-3523D23464B6}" dt="2023-06-29T09:44:04.465" v="1194" actId="2710"/>
          <ac:spMkLst>
            <pc:docMk/>
            <pc:sldMk cId="3515381574" sldId="342"/>
            <ac:spMk id="3" creationId="{21B53603-1BB3-E58A-5A69-43AF37D51F4D}"/>
          </ac:spMkLst>
        </pc:spChg>
      </pc:sldChg>
      <pc:sldChg chg="modSp new mod">
        <pc:chgData name="Hanny Pelders" userId="cee5c08d-29a5-474e-95dc-9be81352f2a9" providerId="ADAL" clId="{DD3F0320-9DD7-43D8-BA91-3523D23464B6}" dt="2023-06-29T09:46:48.317" v="1262" actId="27636"/>
        <pc:sldMkLst>
          <pc:docMk/>
          <pc:sldMk cId="519934092" sldId="343"/>
        </pc:sldMkLst>
        <pc:spChg chg="mod">
          <ac:chgData name="Hanny Pelders" userId="cee5c08d-29a5-474e-95dc-9be81352f2a9" providerId="ADAL" clId="{DD3F0320-9DD7-43D8-BA91-3523D23464B6}" dt="2023-06-29T09:44:55.840" v="1213" actId="122"/>
          <ac:spMkLst>
            <pc:docMk/>
            <pc:sldMk cId="519934092" sldId="343"/>
            <ac:spMk id="2" creationId="{8E9256DA-5ECD-60CC-D929-18D8A6578E9B}"/>
          </ac:spMkLst>
        </pc:spChg>
        <pc:spChg chg="mod">
          <ac:chgData name="Hanny Pelders" userId="cee5c08d-29a5-474e-95dc-9be81352f2a9" providerId="ADAL" clId="{DD3F0320-9DD7-43D8-BA91-3523D23464B6}" dt="2023-06-29T09:46:48.317" v="1262" actId="27636"/>
          <ac:spMkLst>
            <pc:docMk/>
            <pc:sldMk cId="519934092" sldId="343"/>
            <ac:spMk id="3" creationId="{DB291BD5-9E18-98CB-869F-FF72A3914A40}"/>
          </ac:spMkLst>
        </pc:spChg>
      </pc:sldChg>
      <pc:sldChg chg="modSp new mod">
        <pc:chgData name="Hanny Pelders" userId="cee5c08d-29a5-474e-95dc-9be81352f2a9" providerId="ADAL" clId="{DD3F0320-9DD7-43D8-BA91-3523D23464B6}" dt="2023-06-29T09:46:59.584" v="1265" actId="20577"/>
        <pc:sldMkLst>
          <pc:docMk/>
          <pc:sldMk cId="319752640" sldId="344"/>
        </pc:sldMkLst>
        <pc:spChg chg="mod">
          <ac:chgData name="Hanny Pelders" userId="cee5c08d-29a5-474e-95dc-9be81352f2a9" providerId="ADAL" clId="{DD3F0320-9DD7-43D8-BA91-3523D23464B6}" dt="2023-06-29T09:46:14.793" v="1249" actId="122"/>
          <ac:spMkLst>
            <pc:docMk/>
            <pc:sldMk cId="319752640" sldId="344"/>
            <ac:spMk id="2" creationId="{C0884278-F720-FA06-49F4-8DA702BB3847}"/>
          </ac:spMkLst>
        </pc:spChg>
        <pc:spChg chg="mod">
          <ac:chgData name="Hanny Pelders" userId="cee5c08d-29a5-474e-95dc-9be81352f2a9" providerId="ADAL" clId="{DD3F0320-9DD7-43D8-BA91-3523D23464B6}" dt="2023-06-29T09:46:59.584" v="1265" actId="20577"/>
          <ac:spMkLst>
            <pc:docMk/>
            <pc:sldMk cId="319752640" sldId="344"/>
            <ac:spMk id="3" creationId="{3DF623E2-5808-8900-B37A-264D275ABE51}"/>
          </ac:spMkLst>
        </pc:spChg>
      </pc:sldChg>
      <pc:sldChg chg="addSp delSp modSp new mod">
        <pc:chgData name="Hanny Pelders" userId="cee5c08d-29a5-474e-95dc-9be81352f2a9" providerId="ADAL" clId="{DD3F0320-9DD7-43D8-BA91-3523D23464B6}" dt="2023-06-29T09:47:41.843" v="1271" actId="1076"/>
        <pc:sldMkLst>
          <pc:docMk/>
          <pc:sldMk cId="2600131026" sldId="345"/>
        </pc:sldMkLst>
        <pc:spChg chg="del">
          <ac:chgData name="Hanny Pelders" userId="cee5c08d-29a5-474e-95dc-9be81352f2a9" providerId="ADAL" clId="{DD3F0320-9DD7-43D8-BA91-3523D23464B6}" dt="2023-06-29T09:47:26.383" v="1267"/>
          <ac:spMkLst>
            <pc:docMk/>
            <pc:sldMk cId="2600131026" sldId="345"/>
            <ac:spMk id="3" creationId="{4022980E-6718-1539-BDE9-E9195A1CAB49}"/>
          </ac:spMkLst>
        </pc:spChg>
        <pc:picChg chg="add mod">
          <ac:chgData name="Hanny Pelders" userId="cee5c08d-29a5-474e-95dc-9be81352f2a9" providerId="ADAL" clId="{DD3F0320-9DD7-43D8-BA91-3523D23464B6}" dt="2023-06-29T09:47:41.843" v="1271" actId="1076"/>
          <ac:picMkLst>
            <pc:docMk/>
            <pc:sldMk cId="2600131026" sldId="345"/>
            <ac:picMk id="4" creationId="{FB652355-4731-E66E-6724-0A45DB171DB7}"/>
          </ac:picMkLst>
        </pc:picChg>
      </pc:sldChg>
      <pc:sldChg chg="modSp new mod modNotesTx">
        <pc:chgData name="Hanny Pelders" userId="cee5c08d-29a5-474e-95dc-9be81352f2a9" providerId="ADAL" clId="{DD3F0320-9DD7-43D8-BA91-3523D23464B6}" dt="2023-06-29T09:49:21.692" v="1294"/>
        <pc:sldMkLst>
          <pc:docMk/>
          <pc:sldMk cId="3712385527" sldId="346"/>
        </pc:sldMkLst>
        <pc:spChg chg="mod">
          <ac:chgData name="Hanny Pelders" userId="cee5c08d-29a5-474e-95dc-9be81352f2a9" providerId="ADAL" clId="{DD3F0320-9DD7-43D8-BA91-3523D23464B6}" dt="2023-06-29T09:48:17.011" v="1289" actId="122"/>
          <ac:spMkLst>
            <pc:docMk/>
            <pc:sldMk cId="3712385527" sldId="346"/>
            <ac:spMk id="2" creationId="{ABB63998-A828-4FAC-C0EE-024DBF51A97B}"/>
          </ac:spMkLst>
        </pc:spChg>
        <pc:spChg chg="mod">
          <ac:chgData name="Hanny Pelders" userId="cee5c08d-29a5-474e-95dc-9be81352f2a9" providerId="ADAL" clId="{DD3F0320-9DD7-43D8-BA91-3523D23464B6}" dt="2023-06-29T09:48:59.236" v="1293" actId="207"/>
          <ac:spMkLst>
            <pc:docMk/>
            <pc:sldMk cId="3712385527" sldId="346"/>
            <ac:spMk id="3" creationId="{F11C2A8C-A51E-2C3B-0F8E-7B6089BFF9CB}"/>
          </ac:spMkLst>
        </pc:spChg>
      </pc:sldChg>
      <pc:sldChg chg="modSp new mod">
        <pc:chgData name="Hanny Pelders" userId="cee5c08d-29a5-474e-95dc-9be81352f2a9" providerId="ADAL" clId="{DD3F0320-9DD7-43D8-BA91-3523D23464B6}" dt="2023-06-29T09:50:25.143" v="1331" actId="20577"/>
        <pc:sldMkLst>
          <pc:docMk/>
          <pc:sldMk cId="745273687" sldId="347"/>
        </pc:sldMkLst>
        <pc:spChg chg="mod">
          <ac:chgData name="Hanny Pelders" userId="cee5c08d-29a5-474e-95dc-9be81352f2a9" providerId="ADAL" clId="{DD3F0320-9DD7-43D8-BA91-3523D23464B6}" dt="2023-06-29T09:49:52.625" v="1326" actId="122"/>
          <ac:spMkLst>
            <pc:docMk/>
            <pc:sldMk cId="745273687" sldId="347"/>
            <ac:spMk id="2" creationId="{A28B9A0E-195E-8231-B5E2-B9B87D029582}"/>
          </ac:spMkLst>
        </pc:spChg>
        <pc:spChg chg="mod">
          <ac:chgData name="Hanny Pelders" userId="cee5c08d-29a5-474e-95dc-9be81352f2a9" providerId="ADAL" clId="{DD3F0320-9DD7-43D8-BA91-3523D23464B6}" dt="2023-06-29T09:50:25.143" v="1331" actId="20577"/>
          <ac:spMkLst>
            <pc:docMk/>
            <pc:sldMk cId="745273687" sldId="347"/>
            <ac:spMk id="3" creationId="{E7CA028A-92C6-86F3-492F-258F6090F2FD}"/>
          </ac:spMkLst>
        </pc:spChg>
      </pc:sldChg>
    </pc:docChg>
  </pc:docChgLst>
  <pc:docChgLst>
    <pc:chgData name="Hanny Pelders" userId="cee5c08d-29a5-474e-95dc-9be81352f2a9" providerId="ADAL" clId="{0E7E3C44-C929-4377-BE72-876AFFABF852}"/>
    <pc:docChg chg="custSel modSld">
      <pc:chgData name="Hanny Pelders" userId="cee5c08d-29a5-474e-95dc-9be81352f2a9" providerId="ADAL" clId="{0E7E3C44-C929-4377-BE72-876AFFABF852}" dt="2023-09-06T09:17:13.870" v="29" actId="255"/>
      <pc:docMkLst>
        <pc:docMk/>
      </pc:docMkLst>
      <pc:sldChg chg="modSp mod">
        <pc:chgData name="Hanny Pelders" userId="cee5c08d-29a5-474e-95dc-9be81352f2a9" providerId="ADAL" clId="{0E7E3C44-C929-4377-BE72-876AFFABF852}" dt="2023-09-06T09:12:20.976" v="0" actId="255"/>
        <pc:sldMkLst>
          <pc:docMk/>
          <pc:sldMk cId="2993128906" sldId="307"/>
        </pc:sldMkLst>
        <pc:spChg chg="mod">
          <ac:chgData name="Hanny Pelders" userId="cee5c08d-29a5-474e-95dc-9be81352f2a9" providerId="ADAL" clId="{0E7E3C44-C929-4377-BE72-876AFFABF852}" dt="2023-09-06T09:12:20.976" v="0" actId="255"/>
          <ac:spMkLst>
            <pc:docMk/>
            <pc:sldMk cId="2993128906" sldId="307"/>
            <ac:spMk id="3" creationId="{4F5FDA63-EE9A-A27A-6641-A0E11528D70E}"/>
          </ac:spMkLst>
        </pc:spChg>
      </pc:sldChg>
      <pc:sldChg chg="modSp mod">
        <pc:chgData name="Hanny Pelders" userId="cee5c08d-29a5-474e-95dc-9be81352f2a9" providerId="ADAL" clId="{0E7E3C44-C929-4377-BE72-876AFFABF852}" dt="2023-09-06T09:12:34.508" v="2" actId="27636"/>
        <pc:sldMkLst>
          <pc:docMk/>
          <pc:sldMk cId="266099327" sldId="308"/>
        </pc:sldMkLst>
        <pc:spChg chg="mod">
          <ac:chgData name="Hanny Pelders" userId="cee5c08d-29a5-474e-95dc-9be81352f2a9" providerId="ADAL" clId="{0E7E3C44-C929-4377-BE72-876AFFABF852}" dt="2023-09-06T09:12:34.508" v="2" actId="27636"/>
          <ac:spMkLst>
            <pc:docMk/>
            <pc:sldMk cId="266099327" sldId="308"/>
            <ac:spMk id="3" creationId="{277D6EA8-2CBC-9FC2-C294-E283CECF15A6}"/>
          </ac:spMkLst>
        </pc:spChg>
      </pc:sldChg>
      <pc:sldChg chg="modSp mod">
        <pc:chgData name="Hanny Pelders" userId="cee5c08d-29a5-474e-95dc-9be81352f2a9" providerId="ADAL" clId="{0E7E3C44-C929-4377-BE72-876AFFABF852}" dt="2023-09-06T09:12:49.449" v="3" actId="255"/>
        <pc:sldMkLst>
          <pc:docMk/>
          <pc:sldMk cId="2757533011" sldId="310"/>
        </pc:sldMkLst>
        <pc:spChg chg="mod">
          <ac:chgData name="Hanny Pelders" userId="cee5c08d-29a5-474e-95dc-9be81352f2a9" providerId="ADAL" clId="{0E7E3C44-C929-4377-BE72-876AFFABF852}" dt="2023-09-06T09:12:49.449" v="3" actId="255"/>
          <ac:spMkLst>
            <pc:docMk/>
            <pc:sldMk cId="2757533011" sldId="310"/>
            <ac:spMk id="3" creationId="{C57C1070-ADD9-E403-467F-1A7216C6C93B}"/>
          </ac:spMkLst>
        </pc:spChg>
      </pc:sldChg>
      <pc:sldChg chg="modSp mod">
        <pc:chgData name="Hanny Pelders" userId="cee5c08d-29a5-474e-95dc-9be81352f2a9" providerId="ADAL" clId="{0E7E3C44-C929-4377-BE72-876AFFABF852}" dt="2023-09-06T09:16:56.217" v="27" actId="255"/>
        <pc:sldMkLst>
          <pc:docMk/>
          <pc:sldMk cId="2231160971" sldId="311"/>
        </pc:sldMkLst>
        <pc:spChg chg="mod">
          <ac:chgData name="Hanny Pelders" userId="cee5c08d-29a5-474e-95dc-9be81352f2a9" providerId="ADAL" clId="{0E7E3C44-C929-4377-BE72-876AFFABF852}" dt="2023-09-06T09:16:56.217" v="27" actId="255"/>
          <ac:spMkLst>
            <pc:docMk/>
            <pc:sldMk cId="2231160971" sldId="311"/>
            <ac:spMk id="3" creationId="{2423E614-80D5-D201-BFF0-2BB072F863DA}"/>
          </ac:spMkLst>
        </pc:spChg>
      </pc:sldChg>
      <pc:sldChg chg="modSp mod">
        <pc:chgData name="Hanny Pelders" userId="cee5c08d-29a5-474e-95dc-9be81352f2a9" providerId="ADAL" clId="{0E7E3C44-C929-4377-BE72-876AFFABF852}" dt="2023-09-06T09:17:04.615" v="28" actId="255"/>
        <pc:sldMkLst>
          <pc:docMk/>
          <pc:sldMk cId="918645302" sldId="312"/>
        </pc:sldMkLst>
        <pc:spChg chg="mod">
          <ac:chgData name="Hanny Pelders" userId="cee5c08d-29a5-474e-95dc-9be81352f2a9" providerId="ADAL" clId="{0E7E3C44-C929-4377-BE72-876AFFABF852}" dt="2023-09-06T09:17:04.615" v="28" actId="255"/>
          <ac:spMkLst>
            <pc:docMk/>
            <pc:sldMk cId="918645302" sldId="312"/>
            <ac:spMk id="3" creationId="{8AB14709-CAB5-C4E3-A6AF-4B402859C74C}"/>
          </ac:spMkLst>
        </pc:spChg>
      </pc:sldChg>
      <pc:sldChg chg="modSp mod">
        <pc:chgData name="Hanny Pelders" userId="cee5c08d-29a5-474e-95dc-9be81352f2a9" providerId="ADAL" clId="{0E7E3C44-C929-4377-BE72-876AFFABF852}" dt="2023-09-06T09:17:13.870" v="29" actId="255"/>
        <pc:sldMkLst>
          <pc:docMk/>
          <pc:sldMk cId="1358023722" sldId="313"/>
        </pc:sldMkLst>
        <pc:spChg chg="mod">
          <ac:chgData name="Hanny Pelders" userId="cee5c08d-29a5-474e-95dc-9be81352f2a9" providerId="ADAL" clId="{0E7E3C44-C929-4377-BE72-876AFFABF852}" dt="2023-09-06T09:17:13.870" v="29" actId="255"/>
          <ac:spMkLst>
            <pc:docMk/>
            <pc:sldMk cId="1358023722" sldId="313"/>
            <ac:spMk id="3" creationId="{9C1EFC1E-17A9-5685-DC3E-AC5E3BB6FA93}"/>
          </ac:spMkLst>
        </pc:spChg>
      </pc:sldChg>
      <pc:sldChg chg="modSp mod">
        <pc:chgData name="Hanny Pelders" userId="cee5c08d-29a5-474e-95dc-9be81352f2a9" providerId="ADAL" clId="{0E7E3C44-C929-4377-BE72-876AFFABF852}" dt="2023-09-06T09:13:12.051" v="4" actId="255"/>
        <pc:sldMkLst>
          <pc:docMk/>
          <pc:sldMk cId="3231692813" sldId="317"/>
        </pc:sldMkLst>
        <pc:spChg chg="mod">
          <ac:chgData name="Hanny Pelders" userId="cee5c08d-29a5-474e-95dc-9be81352f2a9" providerId="ADAL" clId="{0E7E3C44-C929-4377-BE72-876AFFABF852}" dt="2023-09-06T09:13:12.051" v="4" actId="255"/>
          <ac:spMkLst>
            <pc:docMk/>
            <pc:sldMk cId="3231692813" sldId="317"/>
            <ac:spMk id="3" creationId="{9CEE2A0C-9852-533C-9A82-A91942E11A30}"/>
          </ac:spMkLst>
        </pc:spChg>
      </pc:sldChg>
      <pc:sldChg chg="modSp mod">
        <pc:chgData name="Hanny Pelders" userId="cee5c08d-29a5-474e-95dc-9be81352f2a9" providerId="ADAL" clId="{0E7E3C44-C929-4377-BE72-876AFFABF852}" dt="2023-09-06T09:13:27.423" v="7" actId="14100"/>
        <pc:sldMkLst>
          <pc:docMk/>
          <pc:sldMk cId="3024381100" sldId="318"/>
        </pc:sldMkLst>
        <pc:spChg chg="mod">
          <ac:chgData name="Hanny Pelders" userId="cee5c08d-29a5-474e-95dc-9be81352f2a9" providerId="ADAL" clId="{0E7E3C44-C929-4377-BE72-876AFFABF852}" dt="2023-09-06T09:13:27.423" v="7" actId="14100"/>
          <ac:spMkLst>
            <pc:docMk/>
            <pc:sldMk cId="3024381100" sldId="318"/>
            <ac:spMk id="3" creationId="{E2BE3370-E973-822C-13A7-145CBDD2122E}"/>
          </ac:spMkLst>
        </pc:spChg>
      </pc:sldChg>
      <pc:sldChg chg="modSp mod">
        <pc:chgData name="Hanny Pelders" userId="cee5c08d-29a5-474e-95dc-9be81352f2a9" providerId="ADAL" clId="{0E7E3C44-C929-4377-BE72-876AFFABF852}" dt="2023-09-06T09:14:05.782" v="10" actId="14100"/>
        <pc:sldMkLst>
          <pc:docMk/>
          <pc:sldMk cId="723041240" sldId="325"/>
        </pc:sldMkLst>
        <pc:spChg chg="mod">
          <ac:chgData name="Hanny Pelders" userId="cee5c08d-29a5-474e-95dc-9be81352f2a9" providerId="ADAL" clId="{0E7E3C44-C929-4377-BE72-876AFFABF852}" dt="2023-09-06T09:14:05.782" v="10" actId="14100"/>
          <ac:spMkLst>
            <pc:docMk/>
            <pc:sldMk cId="723041240" sldId="325"/>
            <ac:spMk id="3" creationId="{CD91D9D3-7531-32A8-74CE-576EB19755CD}"/>
          </ac:spMkLst>
        </pc:spChg>
      </pc:sldChg>
      <pc:sldChg chg="modSp mod">
        <pc:chgData name="Hanny Pelders" userId="cee5c08d-29a5-474e-95dc-9be81352f2a9" providerId="ADAL" clId="{0E7E3C44-C929-4377-BE72-876AFFABF852}" dt="2023-09-06T09:14:29.325" v="14" actId="27636"/>
        <pc:sldMkLst>
          <pc:docMk/>
          <pc:sldMk cId="3012701507" sldId="326"/>
        </pc:sldMkLst>
        <pc:spChg chg="mod">
          <ac:chgData name="Hanny Pelders" userId="cee5c08d-29a5-474e-95dc-9be81352f2a9" providerId="ADAL" clId="{0E7E3C44-C929-4377-BE72-876AFFABF852}" dt="2023-09-06T09:14:29.325" v="14" actId="27636"/>
          <ac:spMkLst>
            <pc:docMk/>
            <pc:sldMk cId="3012701507" sldId="326"/>
            <ac:spMk id="3" creationId="{9CE03D25-1DD2-B364-1AA3-7A6E53BE4B10}"/>
          </ac:spMkLst>
        </pc:spChg>
      </pc:sldChg>
      <pc:sldChg chg="modSp mod">
        <pc:chgData name="Hanny Pelders" userId="cee5c08d-29a5-474e-95dc-9be81352f2a9" providerId="ADAL" clId="{0E7E3C44-C929-4377-BE72-876AFFABF852}" dt="2023-09-06T09:14:46.917" v="15" actId="255"/>
        <pc:sldMkLst>
          <pc:docMk/>
          <pc:sldMk cId="3139428820" sldId="329"/>
        </pc:sldMkLst>
        <pc:spChg chg="mod">
          <ac:chgData name="Hanny Pelders" userId="cee5c08d-29a5-474e-95dc-9be81352f2a9" providerId="ADAL" clId="{0E7E3C44-C929-4377-BE72-876AFFABF852}" dt="2023-09-06T09:14:46.917" v="15" actId="255"/>
          <ac:spMkLst>
            <pc:docMk/>
            <pc:sldMk cId="3139428820" sldId="329"/>
            <ac:spMk id="3" creationId="{2B3EC854-023D-14E5-6B09-18DCA1E1F68E}"/>
          </ac:spMkLst>
        </pc:spChg>
      </pc:sldChg>
      <pc:sldChg chg="modSp mod">
        <pc:chgData name="Hanny Pelders" userId="cee5c08d-29a5-474e-95dc-9be81352f2a9" providerId="ADAL" clId="{0E7E3C44-C929-4377-BE72-876AFFABF852}" dt="2023-09-06T09:15:25.052" v="24" actId="27636"/>
        <pc:sldMkLst>
          <pc:docMk/>
          <pc:sldMk cId="3420897704" sldId="333"/>
        </pc:sldMkLst>
        <pc:spChg chg="mod">
          <ac:chgData name="Hanny Pelders" userId="cee5c08d-29a5-474e-95dc-9be81352f2a9" providerId="ADAL" clId="{0E7E3C44-C929-4377-BE72-876AFFABF852}" dt="2023-09-06T09:15:25.052" v="24" actId="27636"/>
          <ac:spMkLst>
            <pc:docMk/>
            <pc:sldMk cId="3420897704" sldId="333"/>
            <ac:spMk id="3" creationId="{0B864996-8655-97A1-8A20-E853C2B38CCA}"/>
          </ac:spMkLst>
        </pc:spChg>
      </pc:sldChg>
      <pc:sldChg chg="modSp mod">
        <pc:chgData name="Hanny Pelders" userId="cee5c08d-29a5-474e-95dc-9be81352f2a9" providerId="ADAL" clId="{0E7E3C44-C929-4377-BE72-876AFFABF852}" dt="2023-09-06T09:16:03.581" v="25" actId="255"/>
        <pc:sldMkLst>
          <pc:docMk/>
          <pc:sldMk cId="519934092" sldId="343"/>
        </pc:sldMkLst>
        <pc:spChg chg="mod">
          <ac:chgData name="Hanny Pelders" userId="cee5c08d-29a5-474e-95dc-9be81352f2a9" providerId="ADAL" clId="{0E7E3C44-C929-4377-BE72-876AFFABF852}" dt="2023-09-06T09:16:03.581" v="25" actId="255"/>
          <ac:spMkLst>
            <pc:docMk/>
            <pc:sldMk cId="519934092" sldId="343"/>
            <ac:spMk id="3" creationId="{DB291BD5-9E18-98CB-869F-FF72A3914A40}"/>
          </ac:spMkLst>
        </pc:spChg>
      </pc:sldChg>
      <pc:sldChg chg="modSp mod">
        <pc:chgData name="Hanny Pelders" userId="cee5c08d-29a5-474e-95dc-9be81352f2a9" providerId="ADAL" clId="{0E7E3C44-C929-4377-BE72-876AFFABF852}" dt="2023-09-06T09:16:14.021" v="26" actId="255"/>
        <pc:sldMkLst>
          <pc:docMk/>
          <pc:sldMk cId="319752640" sldId="344"/>
        </pc:sldMkLst>
        <pc:spChg chg="mod">
          <ac:chgData name="Hanny Pelders" userId="cee5c08d-29a5-474e-95dc-9be81352f2a9" providerId="ADAL" clId="{0E7E3C44-C929-4377-BE72-876AFFABF852}" dt="2023-09-06T09:16:14.021" v="26" actId="255"/>
          <ac:spMkLst>
            <pc:docMk/>
            <pc:sldMk cId="319752640" sldId="344"/>
            <ac:spMk id="3" creationId="{3DF623E2-5808-8900-B37A-264D275ABE5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863D4-AC05-4AF2-8A8B-617B8D553FE1}" type="datetimeFigureOut">
              <a:rPr lang="nl-NL" smtClean="0"/>
              <a:t>6-9-2023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CF189A-6537-4E5F-92C5-E33FF722DCBC}" type="slidenum">
              <a:rPr lang="nl-NL" smtClean="0"/>
              <a:t>‹nr.›</a:t>
            </a:fld>
            <a:endParaRPr lang="nl-NL"/>
          </a:p>
        </p:txBody>
      </p:sp>
    </p:spTree>
    <p:extLst>
      <p:ext uri="{BB962C8B-B14F-4D97-AF65-F5344CB8AC3E}">
        <p14:creationId xmlns:p14="http://schemas.microsoft.com/office/powerpoint/2010/main" val="248528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pPr>
            <a:r>
              <a:rPr lang="nl-NL" altLang="nl-NL" sz="1200" dirty="0">
                <a:latin typeface="Arial" panose="020B0604020202020204" pitchFamily="34" charset="0"/>
              </a:rPr>
              <a:t>Titel:</a:t>
            </a:r>
          </a:p>
          <a:p>
            <a:pPr>
              <a:spcBef>
                <a:spcPct val="0"/>
              </a:spcBef>
            </a:pPr>
            <a:r>
              <a:rPr lang="nl-NL" altLang="nl-NL" sz="1200" dirty="0">
                <a:latin typeface="Arial" panose="020B0604020202020204" pitchFamily="34" charset="0"/>
              </a:rPr>
              <a:t>Wat vindt u belangrijk, waarover wilt u meer weten?</a:t>
            </a:r>
          </a:p>
          <a:p>
            <a:pPr>
              <a:spcBef>
                <a:spcPct val="0"/>
              </a:spcBef>
            </a:pPr>
            <a:r>
              <a:rPr lang="nl-NL" altLang="nl-NL" sz="1200" dirty="0">
                <a:latin typeface="Arial" panose="020B0604020202020204" pitchFamily="34" charset="0"/>
              </a:rPr>
              <a:t>Veel mensen bereiden zich niet voor.</a:t>
            </a:r>
          </a:p>
          <a:p>
            <a:pPr>
              <a:spcBef>
                <a:spcPct val="0"/>
              </a:spcBef>
            </a:pPr>
            <a:endParaRPr lang="nl-NL" altLang="nl-NL" sz="1200" dirty="0">
              <a:latin typeface="Arial" panose="020B0604020202020204" pitchFamily="34" charset="0"/>
            </a:endParaRPr>
          </a:p>
          <a:p>
            <a:pPr>
              <a:spcBef>
                <a:spcPct val="0"/>
              </a:spcBef>
            </a:pPr>
            <a:r>
              <a:rPr lang="nl-NL" altLang="nl-NL" sz="1200" dirty="0">
                <a:latin typeface="Arial" panose="020B0604020202020204" pitchFamily="34" charset="0"/>
              </a:rPr>
              <a:t>De kunst van het ouder worden: daar zit geen waarde in</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3</a:t>
            </a:fld>
            <a:endParaRPr lang="nl-NL"/>
          </a:p>
        </p:txBody>
      </p:sp>
    </p:spTree>
    <p:extLst>
      <p:ext uri="{BB962C8B-B14F-4D97-AF65-F5344CB8AC3E}">
        <p14:creationId xmlns:p14="http://schemas.microsoft.com/office/powerpoint/2010/main" val="2376519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en-US" altLang="nl-NL" dirty="0" err="1"/>
              <a:t>Voorkom</a:t>
            </a:r>
            <a:r>
              <a:rPr lang="en-US" altLang="nl-NL" dirty="0"/>
              <a:t> </a:t>
            </a:r>
            <a:r>
              <a:rPr lang="en-US" altLang="nl-NL" dirty="0" err="1"/>
              <a:t>osteoporose</a:t>
            </a:r>
            <a:r>
              <a:rPr lang="en-US" altLang="nl-NL" dirty="0"/>
              <a:t>: “</a:t>
            </a:r>
            <a:r>
              <a:rPr lang="en-US" altLang="nl-NL" dirty="0" err="1"/>
              <a:t>broze</a:t>
            </a:r>
            <a:r>
              <a:rPr lang="en-US" altLang="nl-NL" dirty="0"/>
              <a:t> </a:t>
            </a:r>
            <a:r>
              <a:rPr lang="en-US" altLang="nl-NL" dirty="0" err="1"/>
              <a:t>botten</a:t>
            </a:r>
            <a:r>
              <a:rPr lang="en-US" altLang="nl-NL" dirty="0"/>
              <a:t>”, </a:t>
            </a:r>
            <a:r>
              <a:rPr lang="en-US" altLang="nl-NL" dirty="0" err="1"/>
              <a:t>dit</a:t>
            </a:r>
            <a:r>
              <a:rPr lang="en-US" altLang="nl-NL" dirty="0"/>
              <a:t> </a:t>
            </a:r>
            <a:r>
              <a:rPr lang="en-US" altLang="nl-NL" dirty="0" err="1"/>
              <a:t>verkleint</a:t>
            </a:r>
            <a:r>
              <a:rPr lang="en-US" altLang="nl-NL" dirty="0"/>
              <a:t> het </a:t>
            </a:r>
            <a:r>
              <a:rPr lang="en-US" altLang="nl-NL" dirty="0" err="1"/>
              <a:t>risico</a:t>
            </a:r>
            <a:r>
              <a:rPr lang="en-US" altLang="nl-NL" dirty="0"/>
              <a:t> op </a:t>
            </a:r>
            <a:r>
              <a:rPr lang="en-US" altLang="nl-NL" dirty="0" err="1"/>
              <a:t>een</a:t>
            </a:r>
            <a:r>
              <a:rPr lang="en-US" altLang="nl-NL" dirty="0"/>
              <a:t> </a:t>
            </a:r>
            <a:r>
              <a:rPr lang="en-US" altLang="nl-NL" dirty="0" err="1"/>
              <a:t>botbreuk</a:t>
            </a:r>
            <a:r>
              <a:rPr lang="en-US" altLang="nl-NL" dirty="0"/>
              <a:t>.</a:t>
            </a:r>
          </a:p>
          <a:p>
            <a:pPr eaLnBrk="1" hangingPunct="1"/>
            <a:r>
              <a:rPr lang="en-US" altLang="nl-NL" dirty="0" err="1"/>
              <a:t>Vitamine</a:t>
            </a:r>
            <a:r>
              <a:rPr lang="en-US" altLang="nl-NL" dirty="0"/>
              <a:t> D is </a:t>
            </a:r>
            <a:r>
              <a:rPr lang="en-US" altLang="nl-NL" dirty="0" err="1"/>
              <a:t>nodig</a:t>
            </a:r>
            <a:r>
              <a:rPr lang="en-US" altLang="nl-NL" dirty="0"/>
              <a:t> </a:t>
            </a:r>
            <a:r>
              <a:rPr lang="en-US" altLang="nl-NL" dirty="0" err="1"/>
              <a:t>voor</a:t>
            </a:r>
            <a:r>
              <a:rPr lang="en-US" altLang="nl-NL" dirty="0"/>
              <a:t> </a:t>
            </a:r>
            <a:r>
              <a:rPr lang="en-US" altLang="nl-NL" dirty="0" err="1"/>
              <a:t>opname</a:t>
            </a:r>
            <a:r>
              <a:rPr lang="en-US" altLang="nl-NL" dirty="0"/>
              <a:t> van calcium </a:t>
            </a:r>
            <a:r>
              <a:rPr lang="en-US" altLang="nl-NL" dirty="0" err="1"/>
              <a:t>uit</a:t>
            </a:r>
            <a:r>
              <a:rPr lang="en-US" altLang="nl-NL" dirty="0"/>
              <a:t> de </a:t>
            </a:r>
            <a:r>
              <a:rPr lang="en-US" altLang="nl-NL" dirty="0" err="1"/>
              <a:t>voeding</a:t>
            </a:r>
            <a:endParaRPr lang="en-US" altLang="nl-NL" dirty="0"/>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24</a:t>
            </a:fld>
            <a:endParaRPr lang="nl-NL"/>
          </a:p>
        </p:txBody>
      </p:sp>
    </p:spTree>
    <p:extLst>
      <p:ext uri="{BB962C8B-B14F-4D97-AF65-F5344CB8AC3E}">
        <p14:creationId xmlns:p14="http://schemas.microsoft.com/office/powerpoint/2010/main" val="3270610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NL" dirty="0"/>
              <a:t>Jaarlijks bloedprikken checken </a:t>
            </a:r>
          </a:p>
          <a:p>
            <a:pPr eaLnBrk="1" hangingPunct="1"/>
            <a:r>
              <a:rPr lang="nl-NL" altLang="nl-NL" dirty="0"/>
              <a:t>Je komt alleen regelmatig  bij de praktijkondersteuner als je in een bepaald risicoprofiel past (bv. hart en vaatziekten, longklachten, diabetes)</a:t>
            </a:r>
          </a:p>
          <a:p>
            <a:pPr eaLnBrk="1" hangingPunct="1"/>
            <a:r>
              <a:rPr lang="nl-NL" altLang="nl-NL" dirty="0"/>
              <a:t>Check medicijngebruik</a:t>
            </a:r>
          </a:p>
          <a:p>
            <a:pPr eaLnBrk="1" hangingPunct="1"/>
            <a:r>
              <a:rPr lang="nl-NL" altLang="nl-NL" dirty="0"/>
              <a:t>Neem iemand mee, maak een briefje</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30</a:t>
            </a:fld>
            <a:endParaRPr lang="nl-NL"/>
          </a:p>
        </p:txBody>
      </p:sp>
    </p:spTree>
    <p:extLst>
      <p:ext uri="{BB962C8B-B14F-4D97-AF65-F5344CB8AC3E}">
        <p14:creationId xmlns:p14="http://schemas.microsoft.com/office/powerpoint/2010/main" val="29294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err="1"/>
              <a:t>Patientenrecht</a:t>
            </a:r>
            <a:r>
              <a:rPr lang="nl-NL" altLang="nl-NL" dirty="0"/>
              <a:t> niet noemen, laat u informeren. Past niet bij gezond ouder worden.</a:t>
            </a:r>
          </a:p>
          <a:p>
            <a:endParaRPr lang="nl-NL" altLang="nl-NL" dirty="0"/>
          </a:p>
          <a:p>
            <a:r>
              <a:rPr lang="nl-NL" altLang="nl-NL" dirty="0"/>
              <a:t>Of hier internet bij. Thuisarts.nl noemen.</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31</a:t>
            </a:fld>
            <a:endParaRPr lang="nl-NL"/>
          </a:p>
        </p:txBody>
      </p:sp>
    </p:spTree>
    <p:extLst>
      <p:ext uri="{BB962C8B-B14F-4D97-AF65-F5344CB8AC3E}">
        <p14:creationId xmlns:p14="http://schemas.microsoft.com/office/powerpoint/2010/main" val="3562410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t>Dit meer aan het netwerk ophangen</a:t>
            </a:r>
          </a:p>
          <a:p>
            <a:endParaRPr lang="nl-NL" altLang="nl-NL" dirty="0"/>
          </a:p>
          <a:p>
            <a:pPr algn="l"/>
            <a:r>
              <a:rPr lang="nl-NL" b="0" i="0" dirty="0">
                <a:solidFill>
                  <a:srgbClr val="000000"/>
                </a:solidFill>
                <a:effectLst/>
                <a:latin typeface="Times New Roman" panose="02020603050405020304" pitchFamily="18" charset="0"/>
              </a:rPr>
              <a:t>TIPS VOOR EEN GOED GESPREK MET JE DOKTER</a:t>
            </a:r>
          </a:p>
          <a:p>
            <a:pPr algn="l"/>
            <a:r>
              <a:rPr lang="nl-NL" b="0" i="0" dirty="0">
                <a:solidFill>
                  <a:srgbClr val="000000"/>
                </a:solidFill>
                <a:effectLst/>
                <a:latin typeface="Times New Roman" panose="02020603050405020304" pitchFamily="18" charset="0"/>
              </a:rPr>
              <a:t>· Schrijf van tevoren je vragen op. Tijdens het gesprek kun je kort het antwoord opschrijven bij de vragen.</a:t>
            </a:r>
          </a:p>
          <a:p>
            <a:pPr algn="l"/>
            <a:r>
              <a:rPr lang="nl-NL" b="0" i="0" dirty="0">
                <a:solidFill>
                  <a:srgbClr val="000000"/>
                </a:solidFill>
                <a:effectLst/>
                <a:latin typeface="Times New Roman" panose="02020603050405020304" pitchFamily="18" charset="0"/>
              </a:rPr>
              <a:t>· Als voorbeeld kun je de ‘3 goede vragen’ nemen. Deze vragen nodigen je arts uit om goede informatie te geven en een open gesprek met je te voeren. Kijk hiervoor op www.3goedevragen.nl</a:t>
            </a:r>
          </a:p>
          <a:p>
            <a:pPr algn="l"/>
            <a:r>
              <a:rPr lang="nl-NL" b="0" i="0" dirty="0">
                <a:solidFill>
                  <a:srgbClr val="000000"/>
                </a:solidFill>
                <a:effectLst/>
                <a:latin typeface="Times New Roman" panose="02020603050405020304" pitchFamily="18" charset="0"/>
              </a:rPr>
              <a:t>· Neem iemand mee die kan helpen en met wie je kunt napraten.</a:t>
            </a:r>
          </a:p>
          <a:p>
            <a:pPr algn="l"/>
            <a:r>
              <a:rPr lang="nl-NL" b="0" i="0" dirty="0">
                <a:solidFill>
                  <a:srgbClr val="000000"/>
                </a:solidFill>
                <a:effectLst/>
                <a:latin typeface="Times New Roman" panose="02020603050405020304" pitchFamily="18" charset="0"/>
              </a:rPr>
              <a:t>· Vraag/vertel duidelijk wat je wilt weten.</a:t>
            </a:r>
          </a:p>
          <a:p>
            <a:pPr algn="l"/>
            <a:r>
              <a:rPr lang="nl-NL" b="0" i="0" dirty="0">
                <a:solidFill>
                  <a:srgbClr val="000000"/>
                </a:solidFill>
                <a:effectLst/>
                <a:latin typeface="Times New Roman" panose="02020603050405020304" pitchFamily="18" charset="0"/>
              </a:rPr>
              <a:t>· Stel al je vragen.</a:t>
            </a:r>
          </a:p>
          <a:p>
            <a:pPr algn="l"/>
            <a:r>
              <a:rPr lang="nl-NL" b="0" i="0" dirty="0">
                <a:solidFill>
                  <a:srgbClr val="000000"/>
                </a:solidFill>
                <a:effectLst/>
                <a:latin typeface="Times New Roman" panose="02020603050405020304" pitchFamily="18" charset="0"/>
              </a:rPr>
              <a:t>· Stel je vragen op het goede moment, bijvoorbeeld niet vlak voordat je weg moet.</a:t>
            </a:r>
          </a:p>
          <a:p>
            <a:pPr algn="l"/>
            <a:r>
              <a:rPr lang="nl-NL" b="0" i="0" dirty="0">
                <a:solidFill>
                  <a:srgbClr val="000000"/>
                </a:solidFill>
                <a:effectLst/>
                <a:latin typeface="Times New Roman" panose="02020603050405020304" pitchFamily="18" charset="0"/>
              </a:rPr>
              <a:t>· Neem voor jouw vragen de tijd. Maak zo nodig een vervolgafspraak.</a:t>
            </a:r>
          </a:p>
          <a:p>
            <a:pPr algn="l"/>
            <a:r>
              <a:rPr lang="nl-NL" b="0" i="0" dirty="0">
                <a:solidFill>
                  <a:srgbClr val="000000"/>
                </a:solidFill>
                <a:effectLst/>
                <a:latin typeface="Times New Roman" panose="02020603050405020304" pitchFamily="18" charset="0"/>
              </a:rPr>
              <a:t>· Zeg het wanneer je jouw zorgverlener niet begrijpt en vraag wat bepaalde moeilijke woorden betekenen.</a:t>
            </a:r>
          </a:p>
          <a:p>
            <a:pPr algn="l"/>
            <a:r>
              <a:rPr lang="nl-NL" b="0" i="0" dirty="0">
                <a:solidFill>
                  <a:srgbClr val="000000"/>
                </a:solidFill>
                <a:effectLst/>
                <a:latin typeface="Times New Roman" panose="02020603050405020304" pitchFamily="18" charset="0"/>
              </a:rPr>
              <a:t>· Herhaal het antwoord in je eigen woorden. Zo kun je controleren of je de uitleg goed begrijpt.</a:t>
            </a:r>
          </a:p>
          <a:p>
            <a:pPr algn="l"/>
            <a:r>
              <a:rPr lang="nl-NL" b="0" i="0" dirty="0">
                <a:solidFill>
                  <a:srgbClr val="000000"/>
                </a:solidFill>
                <a:effectLst/>
                <a:latin typeface="Times New Roman" panose="02020603050405020304" pitchFamily="18" charset="0"/>
              </a:rPr>
              <a:t>· Vertel je twijfels tegen je zorgverlener.</a:t>
            </a:r>
          </a:p>
          <a:p>
            <a:pPr algn="l"/>
            <a:r>
              <a:rPr lang="nl-NL" b="0" i="0" dirty="0">
                <a:solidFill>
                  <a:srgbClr val="000000"/>
                </a:solidFill>
                <a:effectLst/>
                <a:latin typeface="Times New Roman" panose="02020603050405020304" pitchFamily="18" charset="0"/>
              </a:rPr>
              <a:t>· Vraag of je mag bellen als je nog vragen hebt.</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33</a:t>
            </a:fld>
            <a:endParaRPr lang="nl-NL"/>
          </a:p>
        </p:txBody>
      </p:sp>
    </p:spTree>
    <p:extLst>
      <p:ext uri="{BB962C8B-B14F-4D97-AF65-F5344CB8AC3E}">
        <p14:creationId xmlns:p14="http://schemas.microsoft.com/office/powerpoint/2010/main" val="1083796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latin typeface="Myriad" pitchFamily="34" charset="0"/>
              </a:rPr>
              <a:t>Volgorde dia’s anders. Starten met sociaal vangnet en zingeving. 2 dia’s</a:t>
            </a:r>
          </a:p>
          <a:p>
            <a:r>
              <a:rPr lang="nl-NL" altLang="nl-NL" dirty="0">
                <a:latin typeface="Myriad" pitchFamily="34" charset="0"/>
              </a:rPr>
              <a:t>Meer nadruk op het sociale aspect </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39</a:t>
            </a:fld>
            <a:endParaRPr lang="nl-NL"/>
          </a:p>
        </p:txBody>
      </p:sp>
    </p:spTree>
    <p:extLst>
      <p:ext uri="{BB962C8B-B14F-4D97-AF65-F5344CB8AC3E}">
        <p14:creationId xmlns:p14="http://schemas.microsoft.com/office/powerpoint/2010/main" val="1187690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t>En wat kan jij voor een ander doen (het gevoel hebben er toe te doen)</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43</a:t>
            </a:fld>
            <a:endParaRPr lang="nl-NL"/>
          </a:p>
        </p:txBody>
      </p:sp>
    </p:spTree>
    <p:extLst>
      <p:ext uri="{BB962C8B-B14F-4D97-AF65-F5344CB8AC3E}">
        <p14:creationId xmlns:p14="http://schemas.microsoft.com/office/powerpoint/2010/main" val="3997546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pPr>
            <a:r>
              <a:rPr lang="nl-NL" altLang="nl-NL" sz="1200" dirty="0">
                <a:latin typeface="Arial" panose="020B0604020202020204" pitchFamily="34" charset="0"/>
              </a:rPr>
              <a:t>Idee apart presentatie over eenzaamheid</a:t>
            </a:r>
          </a:p>
          <a:p>
            <a:pPr>
              <a:spcBef>
                <a:spcPct val="0"/>
              </a:spcBef>
            </a:pPr>
            <a:r>
              <a:rPr lang="nl-NL" altLang="nl-NL" sz="1200" dirty="0">
                <a:latin typeface="Arial" panose="020B0604020202020204" pitchFamily="34" charset="0"/>
              </a:rPr>
              <a:t>Bouwen aan een sociaal netwerk</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4</a:t>
            </a:fld>
            <a:endParaRPr lang="nl-NL"/>
          </a:p>
        </p:txBody>
      </p:sp>
    </p:spTree>
    <p:extLst>
      <p:ext uri="{BB962C8B-B14F-4D97-AF65-F5344CB8AC3E}">
        <p14:creationId xmlns:p14="http://schemas.microsoft.com/office/powerpoint/2010/main" val="1966578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t>Ruim de helft van alle valincidenten vindt plaats in en om het huis</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8</a:t>
            </a:fld>
            <a:endParaRPr lang="nl-NL"/>
          </a:p>
        </p:txBody>
      </p:sp>
    </p:spTree>
    <p:extLst>
      <p:ext uri="{BB962C8B-B14F-4D97-AF65-F5344CB8AC3E}">
        <p14:creationId xmlns:p14="http://schemas.microsoft.com/office/powerpoint/2010/main" val="4188584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t>Ruim de helft van alle valincidenten vindt plaats in en om het huis</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9</a:t>
            </a:fld>
            <a:endParaRPr lang="nl-NL"/>
          </a:p>
        </p:txBody>
      </p:sp>
    </p:spTree>
    <p:extLst>
      <p:ext uri="{BB962C8B-B14F-4D97-AF65-F5344CB8AC3E}">
        <p14:creationId xmlns:p14="http://schemas.microsoft.com/office/powerpoint/2010/main" val="2485479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t>Hart en longen aan het werk zetten:</a:t>
            </a:r>
          </a:p>
          <a:p>
            <a:pPr>
              <a:buFontTx/>
              <a:buChar char="•"/>
            </a:pPr>
            <a:r>
              <a:rPr lang="nl-NL" altLang="nl-NL" dirty="0"/>
              <a:t>redelijk inspannen</a:t>
            </a:r>
          </a:p>
          <a:p>
            <a:pPr>
              <a:buFontTx/>
              <a:buChar char="•"/>
            </a:pPr>
            <a:r>
              <a:rPr lang="nl-NL" altLang="nl-NL" dirty="0"/>
              <a:t>licht hijgen</a:t>
            </a:r>
          </a:p>
          <a:p>
            <a:pPr>
              <a:buFontTx/>
              <a:buChar char="•"/>
            </a:pPr>
            <a:r>
              <a:rPr lang="nl-NL" altLang="nl-NL" dirty="0"/>
              <a:t>kunt u nog praten?</a:t>
            </a:r>
          </a:p>
          <a:p>
            <a:pPr>
              <a:buFontTx/>
              <a:buChar char="•"/>
            </a:pPr>
            <a:r>
              <a:rPr lang="nl-NL" altLang="nl-NL" dirty="0"/>
              <a:t>kunt u nog zingen?</a:t>
            </a:r>
          </a:p>
          <a:p>
            <a:pPr>
              <a:buFontTx/>
              <a:buChar char="•"/>
            </a:pPr>
            <a:r>
              <a:rPr lang="nl-NL" altLang="nl-NL" dirty="0"/>
              <a:t>grote individuele verschillen!</a:t>
            </a:r>
          </a:p>
          <a:p>
            <a:endParaRPr lang="nl-NL" altLang="nl-NL" dirty="0"/>
          </a:p>
          <a:p>
            <a:r>
              <a:rPr lang="nl-NL" altLang="nl-NL" dirty="0"/>
              <a:t>Lichamelijke activiteit liefst in het dagelijks leven inpassen (sporten is niet noodzakelijk)</a:t>
            </a:r>
          </a:p>
          <a:p>
            <a:endParaRPr lang="nl-NL" altLang="nl-NL" dirty="0"/>
          </a:p>
          <a:p>
            <a:pPr>
              <a:lnSpc>
                <a:spcPts val="3000"/>
              </a:lnSpc>
              <a:spcBef>
                <a:spcPts val="0"/>
              </a:spcBef>
              <a:spcAft>
                <a:spcPts val="0"/>
              </a:spcAft>
              <a:buClr>
                <a:srgbClr val="D18009"/>
              </a:buClr>
              <a:defRPr/>
            </a:pPr>
            <a:r>
              <a:rPr kumimoji="1" lang="nl-NL" altLang="nl-NL" dirty="0">
                <a:solidFill>
                  <a:srgbClr val="002060"/>
                </a:solidFill>
                <a:latin typeface="+mj-lt"/>
              </a:rPr>
              <a:t>Spullen verder weg zetten, minder auto</a:t>
            </a:r>
          </a:p>
          <a:p>
            <a:pPr>
              <a:lnSpc>
                <a:spcPts val="3000"/>
              </a:lnSpc>
              <a:spcBef>
                <a:spcPts val="0"/>
              </a:spcBef>
              <a:spcAft>
                <a:spcPts val="0"/>
              </a:spcAft>
              <a:buClr>
                <a:srgbClr val="D18009"/>
              </a:buClr>
              <a:defRPr/>
            </a:pPr>
            <a:endParaRPr kumimoji="1" lang="nl-NL" altLang="nl-NL" dirty="0">
              <a:solidFill>
                <a:srgbClr val="002060"/>
              </a:solidFill>
              <a:latin typeface="+mj-lt"/>
            </a:endParaRPr>
          </a:p>
          <a:p>
            <a:pPr>
              <a:lnSpc>
                <a:spcPts val="3000"/>
              </a:lnSpc>
              <a:spcBef>
                <a:spcPts val="0"/>
              </a:spcBef>
              <a:spcAft>
                <a:spcPts val="0"/>
              </a:spcAft>
              <a:buClr>
                <a:srgbClr val="D18009"/>
              </a:buClr>
              <a:defRPr/>
            </a:pPr>
            <a:r>
              <a:rPr kumimoji="1" lang="nl-NL" altLang="nl-NL" dirty="0">
                <a:solidFill>
                  <a:srgbClr val="002060"/>
                </a:solidFill>
                <a:latin typeface="+mj-lt"/>
              </a:rPr>
              <a:t>2x p. week spieren trainen (zitten-staan, fietsen, zwemmen enz.) </a:t>
            </a:r>
            <a:r>
              <a:rPr kumimoji="1" lang="nl-NL" altLang="nl-NL" u="sng" dirty="0">
                <a:solidFill>
                  <a:srgbClr val="002060"/>
                </a:solidFill>
                <a:latin typeface="+mj-lt"/>
              </a:rPr>
              <a:t>en</a:t>
            </a:r>
            <a:r>
              <a:rPr kumimoji="1" lang="nl-NL" altLang="nl-NL" dirty="0">
                <a:solidFill>
                  <a:srgbClr val="002060"/>
                </a:solidFill>
                <a:latin typeface="+mj-lt"/>
              </a:rPr>
              <a:t>                   botten versterken (wandelen, springen)</a:t>
            </a:r>
          </a:p>
          <a:p>
            <a:pPr>
              <a:lnSpc>
                <a:spcPts val="3000"/>
              </a:lnSpc>
              <a:spcBef>
                <a:spcPts val="0"/>
              </a:spcBef>
              <a:spcAft>
                <a:spcPts val="0"/>
              </a:spcAft>
              <a:buClr>
                <a:srgbClr val="D18009"/>
              </a:buClr>
              <a:defRPr/>
            </a:pPr>
            <a:endParaRPr kumimoji="1" lang="nl-NL" altLang="nl-NL" dirty="0">
              <a:solidFill>
                <a:srgbClr val="002060"/>
              </a:solidFill>
              <a:latin typeface="+mj-lt"/>
            </a:endParaRPr>
          </a:p>
          <a:p>
            <a:pPr>
              <a:lnSpc>
                <a:spcPts val="3000"/>
              </a:lnSpc>
              <a:spcBef>
                <a:spcPts val="0"/>
              </a:spcBef>
              <a:spcAft>
                <a:spcPts val="0"/>
              </a:spcAft>
              <a:buClr>
                <a:srgbClr val="D18009"/>
              </a:buClr>
              <a:defRPr/>
            </a:pPr>
            <a:r>
              <a:rPr kumimoji="1" lang="nl-NL" altLang="nl-NL" dirty="0">
                <a:solidFill>
                  <a:srgbClr val="002060"/>
                </a:solidFill>
                <a:latin typeface="+mj-lt"/>
              </a:rPr>
              <a:t>5 x p. week 30 minuten ‘matig intensief’ </a:t>
            </a:r>
          </a:p>
          <a:p>
            <a:pPr lvl="1">
              <a:lnSpc>
                <a:spcPts val="3000"/>
              </a:lnSpc>
              <a:spcBef>
                <a:spcPts val="0"/>
              </a:spcBef>
              <a:spcAft>
                <a:spcPts val="0"/>
              </a:spcAft>
              <a:buClr>
                <a:srgbClr val="D18009"/>
              </a:buClr>
              <a:defRPr/>
            </a:pPr>
            <a:r>
              <a:rPr kumimoji="1" lang="nl-NL" altLang="nl-NL" sz="3200" dirty="0">
                <a:solidFill>
                  <a:srgbClr val="002060"/>
                </a:solidFill>
                <a:latin typeface="+mj-lt"/>
              </a:rPr>
              <a:t>stevig doorwandelen</a:t>
            </a:r>
          </a:p>
          <a:p>
            <a:pPr lvl="1">
              <a:lnSpc>
                <a:spcPts val="3000"/>
              </a:lnSpc>
              <a:spcBef>
                <a:spcPts val="0"/>
              </a:spcBef>
              <a:spcAft>
                <a:spcPts val="0"/>
              </a:spcAft>
              <a:buClr>
                <a:srgbClr val="D18009"/>
              </a:buClr>
              <a:defRPr/>
            </a:pPr>
            <a:r>
              <a:rPr kumimoji="1" lang="nl-NL" altLang="nl-NL" sz="3200" dirty="0">
                <a:solidFill>
                  <a:srgbClr val="002060"/>
                </a:solidFill>
                <a:latin typeface="+mj-lt"/>
              </a:rPr>
              <a:t>stofzuigen, gras maaien</a:t>
            </a:r>
            <a:br>
              <a:rPr kumimoji="1" lang="nl-NL" altLang="nl-NL" sz="3200" dirty="0">
                <a:solidFill>
                  <a:srgbClr val="002060"/>
                </a:solidFill>
                <a:latin typeface="+mj-lt"/>
              </a:rPr>
            </a:br>
            <a:endParaRPr kumimoji="1" lang="nl-NL" altLang="nl-NL" sz="3200" dirty="0">
              <a:solidFill>
                <a:srgbClr val="002060"/>
              </a:solidFill>
              <a:latin typeface="+mj-lt"/>
            </a:endParaRPr>
          </a:p>
          <a:p>
            <a:pPr>
              <a:lnSpc>
                <a:spcPts val="3000"/>
              </a:lnSpc>
              <a:spcBef>
                <a:spcPts val="0"/>
              </a:spcBef>
              <a:spcAft>
                <a:spcPts val="0"/>
              </a:spcAft>
              <a:buClr>
                <a:srgbClr val="D18009"/>
              </a:buClr>
              <a:defRPr/>
            </a:pPr>
            <a:r>
              <a:rPr kumimoji="1" lang="nl-NL" altLang="nl-NL" dirty="0">
                <a:solidFill>
                  <a:srgbClr val="002060"/>
                </a:solidFill>
                <a:latin typeface="+mj-lt"/>
              </a:rPr>
              <a:t>Balansoefeningen (op 1 been …..)</a:t>
            </a:r>
          </a:p>
          <a:p>
            <a:pPr>
              <a:lnSpc>
                <a:spcPts val="3000"/>
              </a:lnSpc>
              <a:spcBef>
                <a:spcPts val="0"/>
              </a:spcBef>
              <a:spcAft>
                <a:spcPts val="0"/>
              </a:spcAft>
              <a:buClr>
                <a:srgbClr val="D18009"/>
              </a:buClr>
              <a:defRPr/>
            </a:pPr>
            <a:r>
              <a:rPr kumimoji="1" lang="nl-NL" altLang="nl-NL" dirty="0">
                <a:solidFill>
                  <a:srgbClr val="002060"/>
                </a:solidFill>
                <a:latin typeface="+mj-lt"/>
              </a:rPr>
              <a:t>Iedere beweging telt</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14</a:t>
            </a:fld>
            <a:endParaRPr lang="nl-NL"/>
          </a:p>
        </p:txBody>
      </p:sp>
    </p:spTree>
    <p:extLst>
      <p:ext uri="{BB962C8B-B14F-4D97-AF65-F5344CB8AC3E}">
        <p14:creationId xmlns:p14="http://schemas.microsoft.com/office/powerpoint/2010/main" val="3308626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t>Er zijn meer normale ouderdomsverschijnselen: waarom deze. Alles werkt minder.</a:t>
            </a:r>
          </a:p>
          <a:p>
            <a:r>
              <a:rPr lang="nl-NL" altLang="nl-NL" dirty="0"/>
              <a:t>Ruststofwisseling is moeilijk woord.</a:t>
            </a:r>
          </a:p>
          <a:p>
            <a:endParaRPr lang="nl-NL" altLang="nl-NL" dirty="0"/>
          </a:p>
          <a:p>
            <a:r>
              <a:rPr lang="nl-NL" altLang="nl-NL" dirty="0"/>
              <a:t>Vetweefsel: </a:t>
            </a:r>
            <a:r>
              <a:rPr lang="nl-NL" altLang="nl-NL" dirty="0" err="1"/>
              <a:t>mn</a:t>
            </a:r>
            <a:r>
              <a:rPr lang="nl-NL" altLang="nl-NL" dirty="0"/>
              <a:t> </a:t>
            </a:r>
            <a:r>
              <a:rPr lang="nl-NL" altLang="nl-NL" dirty="0" err="1"/>
              <a:t>buikvet</a:t>
            </a:r>
            <a:r>
              <a:rPr lang="nl-NL" altLang="nl-NL" dirty="0"/>
              <a:t>?</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19</a:t>
            </a:fld>
            <a:endParaRPr lang="nl-NL"/>
          </a:p>
        </p:txBody>
      </p:sp>
    </p:spTree>
    <p:extLst>
      <p:ext uri="{BB962C8B-B14F-4D97-AF65-F5344CB8AC3E}">
        <p14:creationId xmlns:p14="http://schemas.microsoft.com/office/powerpoint/2010/main" val="879541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latin typeface="Arial" panose="020B0604020202020204" pitchFamily="34" charset="0"/>
                <a:ea typeface="ＭＳ Ｐゴシック" panose="020B0600070205080204" pitchFamily="34" charset="-128"/>
              </a:rPr>
              <a:t>2</a:t>
            </a:r>
            <a:r>
              <a:rPr lang="nl-NL" altLang="nl-NL" baseline="30000" dirty="0">
                <a:latin typeface="Arial" panose="020B0604020202020204" pitchFamily="34" charset="0"/>
                <a:ea typeface="ＭＳ Ｐゴシック" panose="020B0600070205080204" pitchFamily="34" charset="-128"/>
              </a:rPr>
              <a:t>e</a:t>
            </a:r>
            <a:r>
              <a:rPr lang="nl-NL" altLang="nl-NL" dirty="0">
                <a:latin typeface="Arial" panose="020B0604020202020204" pitchFamily="34" charset="0"/>
                <a:ea typeface="ＭＳ Ｐゴシック" panose="020B0600070205080204" pitchFamily="34" charset="-128"/>
              </a:rPr>
              <a:t> dia Leny er bij (dia 26)</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20</a:t>
            </a:fld>
            <a:endParaRPr lang="nl-NL"/>
          </a:p>
        </p:txBody>
      </p:sp>
    </p:spTree>
    <p:extLst>
      <p:ext uri="{BB962C8B-B14F-4D97-AF65-F5344CB8AC3E}">
        <p14:creationId xmlns:p14="http://schemas.microsoft.com/office/powerpoint/2010/main" val="349925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NL" dirty="0"/>
              <a:t>Magnesium bv ook, waarom ijzer?</a:t>
            </a:r>
          </a:p>
          <a:p>
            <a:pPr eaLnBrk="1" hangingPunct="1"/>
            <a:endParaRPr lang="nl-NL" altLang="nl-NL" dirty="0"/>
          </a:p>
          <a:p>
            <a:pPr eaLnBrk="1" hangingPunct="1"/>
            <a:r>
              <a:rPr lang="nl-NL" altLang="nl-NL" dirty="0"/>
              <a:t>Gevarieerd eten als boodschap</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22</a:t>
            </a:fld>
            <a:endParaRPr lang="nl-NL"/>
          </a:p>
        </p:txBody>
      </p:sp>
    </p:spTree>
    <p:extLst>
      <p:ext uri="{BB962C8B-B14F-4D97-AF65-F5344CB8AC3E}">
        <p14:creationId xmlns:p14="http://schemas.microsoft.com/office/powerpoint/2010/main" val="796970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NL" dirty="0"/>
              <a:t>Hoeveelheid eten in verhouding tot de activiteit van de dag: daarover nadenken. Kopje “Gezond eten” </a:t>
            </a:r>
            <a:r>
              <a:rPr lang="nl-NL" altLang="nl-NL" dirty="0" err="1"/>
              <a:t>ipv</a:t>
            </a:r>
            <a:r>
              <a:rPr lang="nl-NL" altLang="nl-NL" dirty="0"/>
              <a:t> “Hoeveel eten”?</a:t>
            </a:r>
          </a:p>
          <a:p>
            <a:pPr eaLnBrk="1" hangingPunct="1"/>
            <a:endParaRPr lang="nl-NL" altLang="nl-NL" dirty="0"/>
          </a:p>
          <a:p>
            <a:pPr eaLnBrk="1" hangingPunct="1"/>
            <a:r>
              <a:rPr lang="nl-NL" altLang="nl-NL" dirty="0"/>
              <a:t>3 maaltijden per dag. Voorkom Hongergevoel </a:t>
            </a:r>
            <a:r>
              <a:rPr lang="nl-NL" altLang="nl-NL" dirty="0" err="1"/>
              <a:t>ivm</a:t>
            </a:r>
            <a:r>
              <a:rPr lang="nl-NL" altLang="nl-NL" dirty="0"/>
              <a:t> de lekkere trek?</a:t>
            </a:r>
          </a:p>
          <a:p>
            <a:pPr eaLnBrk="1" hangingPunct="1"/>
            <a:r>
              <a:rPr lang="nl-NL" altLang="nl-NL" dirty="0"/>
              <a:t>Ondergewicht is ook een probleem: dan vaker kleine beetjes eten, zoals de arts waarschijnlijk </a:t>
            </a:r>
            <a:r>
              <a:rPr lang="nl-NL" altLang="nl-NL" dirty="0" err="1"/>
              <a:t>vadviseert</a:t>
            </a:r>
            <a:r>
              <a:rPr lang="nl-NL" altLang="nl-NL" dirty="0"/>
              <a:t>.</a:t>
            </a:r>
          </a:p>
          <a:p>
            <a:pPr eaLnBrk="1" hangingPunct="1"/>
            <a:endParaRPr lang="nl-NL" altLang="nl-NL" dirty="0"/>
          </a:p>
          <a:p>
            <a:pPr eaLnBrk="1" hangingPunct="1"/>
            <a:r>
              <a:rPr lang="nl-NL" altLang="nl-NL" dirty="0"/>
              <a:t>Als je ouder wordt waar kan je dan op letten om toch gezond te eten?</a:t>
            </a:r>
          </a:p>
          <a:p>
            <a:pPr eaLnBrk="1" hangingPunct="1"/>
            <a:r>
              <a:rPr lang="nl-NL" altLang="nl-NL" dirty="0"/>
              <a:t>Is wel veel info.</a:t>
            </a:r>
          </a:p>
          <a:p>
            <a:endParaRPr lang="nl-NL" dirty="0"/>
          </a:p>
        </p:txBody>
      </p:sp>
      <p:sp>
        <p:nvSpPr>
          <p:cNvPr id="4" name="Tijdelijke aanduiding voor dianummer 3"/>
          <p:cNvSpPr>
            <a:spLocks noGrp="1"/>
          </p:cNvSpPr>
          <p:nvPr>
            <p:ph type="sldNum" sz="quarter" idx="5"/>
          </p:nvPr>
        </p:nvSpPr>
        <p:spPr/>
        <p:txBody>
          <a:bodyPr/>
          <a:lstStyle/>
          <a:p>
            <a:fld id="{53CF189A-6537-4E5F-92C5-E33FF722DCBC}" type="slidenum">
              <a:rPr lang="nl-NL" smtClean="0"/>
              <a:t>23</a:t>
            </a:fld>
            <a:endParaRPr lang="nl-NL"/>
          </a:p>
        </p:txBody>
      </p:sp>
    </p:spTree>
    <p:extLst>
      <p:ext uri="{BB962C8B-B14F-4D97-AF65-F5344CB8AC3E}">
        <p14:creationId xmlns:p14="http://schemas.microsoft.com/office/powerpoint/2010/main" val="980695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E1FB-C093-C94F-93CA-DD50CF888431}"/>
              </a:ext>
            </a:extLst>
          </p:cNvPr>
          <p:cNvSpPr>
            <a:spLocks noGrp="1"/>
          </p:cNvSpPr>
          <p:nvPr>
            <p:ph type="ctrTitle"/>
          </p:nvPr>
        </p:nvSpPr>
        <p:spPr>
          <a:xfrm>
            <a:off x="1524000" y="1396313"/>
            <a:ext cx="9144000" cy="2113649"/>
          </a:xfrm>
        </p:spPr>
        <p:txBody>
          <a:bodyPr anchor="b"/>
          <a:lstStyle>
            <a:lvl1pPr algn="ctr">
              <a:defRPr sz="60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endParaRPr lang="nl-NL" dirty="0"/>
          </a:p>
        </p:txBody>
      </p:sp>
      <p:sp>
        <p:nvSpPr>
          <p:cNvPr id="3" name="Subtitle 2">
            <a:extLst>
              <a:ext uri="{FF2B5EF4-FFF2-40B4-BE49-F238E27FC236}">
                <a16:creationId xmlns:a16="http://schemas.microsoft.com/office/drawing/2014/main" id="{A36ED5A2-815F-E348-BE29-43CC87409F76}"/>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Date Placeholder 3">
            <a:extLst>
              <a:ext uri="{FF2B5EF4-FFF2-40B4-BE49-F238E27FC236}">
                <a16:creationId xmlns:a16="http://schemas.microsoft.com/office/drawing/2014/main" id="{1DCF847E-2393-B24C-A8F8-6E90C872AB92}"/>
              </a:ext>
            </a:extLst>
          </p:cNvPr>
          <p:cNvSpPr>
            <a:spLocks noGrp="1"/>
          </p:cNvSpPr>
          <p:nvPr>
            <p:ph type="dt" sz="half" idx="10"/>
          </p:nvPr>
        </p:nvSpPr>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CEE77E40-3412-2043-8751-ECAB75A7B3F6}" type="datetimeFigureOut">
              <a:rPr lang="nl-NL" smtClean="0"/>
              <a:pPr/>
              <a:t>6-9-2023</a:t>
            </a:fld>
            <a:endParaRPr lang="nl-NL" dirty="0"/>
          </a:p>
        </p:txBody>
      </p:sp>
      <p:sp>
        <p:nvSpPr>
          <p:cNvPr id="5" name="Footer Placeholder 4">
            <a:extLst>
              <a:ext uri="{FF2B5EF4-FFF2-40B4-BE49-F238E27FC236}">
                <a16:creationId xmlns:a16="http://schemas.microsoft.com/office/drawing/2014/main" id="{0C6BD375-8AFA-5B4B-828F-595128FA84D8}"/>
              </a:ext>
            </a:extLst>
          </p:cNvPr>
          <p:cNvSpPr>
            <a:spLocks noGrp="1"/>
          </p:cNvSpPr>
          <p:nvPr>
            <p:ph type="ftr" sz="quarter" idx="11"/>
          </p:nvPr>
        </p:nvSpPr>
        <p:spPr/>
        <p:txBody>
          <a:bodyPr/>
          <a:lstStyle>
            <a:lvl1pP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nl-NL" dirty="0"/>
          </a:p>
        </p:txBody>
      </p:sp>
      <p:sp>
        <p:nvSpPr>
          <p:cNvPr id="6" name="Slide Number Placeholder 5">
            <a:extLst>
              <a:ext uri="{FF2B5EF4-FFF2-40B4-BE49-F238E27FC236}">
                <a16:creationId xmlns:a16="http://schemas.microsoft.com/office/drawing/2014/main" id="{1975427A-736E-BC40-8BDF-666B7E0FA054}"/>
              </a:ext>
            </a:extLst>
          </p:cNvPr>
          <p:cNvSpPr>
            <a:spLocks noGrp="1"/>
          </p:cNvSpPr>
          <p:nvPr>
            <p:ph type="sldNum" sz="quarter" idx="12"/>
          </p:nvPr>
        </p:nvSpPr>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9FA4CA3A-EBEE-0048-BDAC-00A563B903DA}" type="slidenum">
              <a:rPr lang="nl-NL" smtClean="0"/>
              <a:pPr/>
              <a:t>‹nr.›</a:t>
            </a:fld>
            <a:endParaRPr lang="nl-NL" dirty="0"/>
          </a:p>
        </p:txBody>
      </p:sp>
    </p:spTree>
    <p:extLst>
      <p:ext uri="{BB962C8B-B14F-4D97-AF65-F5344CB8AC3E}">
        <p14:creationId xmlns:p14="http://schemas.microsoft.com/office/powerpoint/2010/main" val="378150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met bij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089483-DB6B-7145-AAE3-0F5F49AA7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4">
            <a:extLst>
              <a:ext uri="{FF2B5EF4-FFF2-40B4-BE49-F238E27FC236}">
                <a16:creationId xmlns:a16="http://schemas.microsoft.com/office/drawing/2014/main" id="{4630D3DF-74BE-3E4E-9FD7-50F99C7E53BD}"/>
              </a:ext>
            </a:extLst>
          </p:cNvPr>
          <p:cNvSpPr>
            <a:spLocks noGrp="1"/>
          </p:cNvSpPr>
          <p:nvPr>
            <p:ph type="dt" sz="half" idx="10"/>
          </p:nvPr>
        </p:nvSpPr>
        <p:spPr/>
        <p:txBody>
          <a:bodyPr/>
          <a:lstStyle/>
          <a:p>
            <a:fld id="{CEE77E40-3412-2043-8751-ECAB75A7B3F6}" type="datetimeFigureOut">
              <a:rPr lang="nl-NL" smtClean="0"/>
              <a:t>6-9-2023</a:t>
            </a:fld>
            <a:endParaRPr lang="nl-NL"/>
          </a:p>
        </p:txBody>
      </p:sp>
      <p:sp>
        <p:nvSpPr>
          <p:cNvPr id="6" name="Footer Placeholder 5">
            <a:extLst>
              <a:ext uri="{FF2B5EF4-FFF2-40B4-BE49-F238E27FC236}">
                <a16:creationId xmlns:a16="http://schemas.microsoft.com/office/drawing/2014/main" id="{E11F4E0C-F0D4-644A-AECD-A3704173AA23}"/>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30AD699-A4D6-9E4E-9C9D-8F7A63D123BF}"/>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3">
            <a:extLst>
              <a:ext uri="{FF2B5EF4-FFF2-40B4-BE49-F238E27FC236}">
                <a16:creationId xmlns:a16="http://schemas.microsoft.com/office/drawing/2014/main" id="{48D8700C-04ED-B544-9678-F166BE761ADE}"/>
              </a:ext>
            </a:extLst>
          </p:cNvPr>
          <p:cNvSpPr/>
          <p:nvPr userDrawn="1"/>
        </p:nvSpPr>
        <p:spPr>
          <a:xfrm>
            <a:off x="-4638671" y="-63661"/>
            <a:ext cx="10180166" cy="698532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71 w 10000"/>
              <a:gd name="connsiteY3" fmla="*/ 8699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32 w 10000"/>
              <a:gd name="connsiteY3" fmla="*/ 9120 h 10000"/>
              <a:gd name="connsiteX4" fmla="*/ 0 w 10000"/>
              <a:gd name="connsiteY4" fmla="*/ 10000 h 10000"/>
              <a:gd name="connsiteX0" fmla="*/ 0 w 10118"/>
              <a:gd name="connsiteY0" fmla="*/ 10018 h 10018"/>
              <a:gd name="connsiteX1" fmla="*/ 2000 w 10118"/>
              <a:gd name="connsiteY1" fmla="*/ 18 h 10018"/>
              <a:gd name="connsiteX2" fmla="*/ 10118 w 10118"/>
              <a:gd name="connsiteY2" fmla="*/ 0 h 10018"/>
              <a:gd name="connsiteX3" fmla="*/ 7932 w 10118"/>
              <a:gd name="connsiteY3" fmla="*/ 9138 h 10018"/>
              <a:gd name="connsiteX4" fmla="*/ 0 w 10118"/>
              <a:gd name="connsiteY4" fmla="*/ 10018 h 10018"/>
              <a:gd name="connsiteX0" fmla="*/ 0 w 8294"/>
              <a:gd name="connsiteY0" fmla="*/ 9120 h 9138"/>
              <a:gd name="connsiteX1" fmla="*/ 176 w 8294"/>
              <a:gd name="connsiteY1" fmla="*/ 18 h 9138"/>
              <a:gd name="connsiteX2" fmla="*/ 8294 w 8294"/>
              <a:gd name="connsiteY2" fmla="*/ 0 h 9138"/>
              <a:gd name="connsiteX3" fmla="*/ 6108 w 8294"/>
              <a:gd name="connsiteY3" fmla="*/ 9138 h 9138"/>
              <a:gd name="connsiteX4" fmla="*/ 0 w 8294"/>
              <a:gd name="connsiteY4" fmla="*/ 9120 h 9138"/>
              <a:gd name="connsiteX0" fmla="*/ 22 w 9809"/>
              <a:gd name="connsiteY0" fmla="*/ 10000 h 10000"/>
              <a:gd name="connsiteX1" fmla="*/ 21 w 9809"/>
              <a:gd name="connsiteY1" fmla="*/ 20 h 10000"/>
              <a:gd name="connsiteX2" fmla="*/ 9809 w 9809"/>
              <a:gd name="connsiteY2" fmla="*/ 0 h 10000"/>
              <a:gd name="connsiteX3" fmla="*/ 7173 w 9809"/>
              <a:gd name="connsiteY3" fmla="*/ 10000 h 10000"/>
              <a:gd name="connsiteX4" fmla="*/ 22 w 9809"/>
              <a:gd name="connsiteY4" fmla="*/ 10000 h 10000"/>
              <a:gd name="connsiteX0" fmla="*/ 0 w 10050"/>
              <a:gd name="connsiteY0" fmla="*/ 10020 h 10020"/>
              <a:gd name="connsiteX1" fmla="*/ 71 w 10050"/>
              <a:gd name="connsiteY1" fmla="*/ 20 h 10020"/>
              <a:gd name="connsiteX2" fmla="*/ 10050 w 10050"/>
              <a:gd name="connsiteY2" fmla="*/ 0 h 10020"/>
              <a:gd name="connsiteX3" fmla="*/ 7363 w 10050"/>
              <a:gd name="connsiteY3" fmla="*/ 10000 h 10020"/>
              <a:gd name="connsiteX4" fmla="*/ 0 w 10050"/>
              <a:gd name="connsiteY4" fmla="*/ 10020 h 10020"/>
              <a:gd name="connsiteX0" fmla="*/ 0 w 10050"/>
              <a:gd name="connsiteY0" fmla="*/ 10020 h 10020"/>
              <a:gd name="connsiteX1" fmla="*/ 2031 w 10050"/>
              <a:gd name="connsiteY1" fmla="*/ 1015 h 10020"/>
              <a:gd name="connsiteX2" fmla="*/ 10050 w 10050"/>
              <a:gd name="connsiteY2" fmla="*/ 0 h 10020"/>
              <a:gd name="connsiteX3" fmla="*/ 7363 w 10050"/>
              <a:gd name="connsiteY3" fmla="*/ 10000 h 10020"/>
              <a:gd name="connsiteX4" fmla="*/ 0 w 10050"/>
              <a:gd name="connsiteY4" fmla="*/ 10020 h 10020"/>
              <a:gd name="connsiteX0" fmla="*/ 0 w 10050"/>
              <a:gd name="connsiteY0" fmla="*/ 10020 h 10020"/>
              <a:gd name="connsiteX1" fmla="*/ 1291 w 10050"/>
              <a:gd name="connsiteY1" fmla="*/ 6 h 10020"/>
              <a:gd name="connsiteX2" fmla="*/ 10050 w 10050"/>
              <a:gd name="connsiteY2" fmla="*/ 0 h 10020"/>
              <a:gd name="connsiteX3" fmla="*/ 7363 w 10050"/>
              <a:gd name="connsiteY3" fmla="*/ 10000 h 10020"/>
              <a:gd name="connsiteX4" fmla="*/ 0 w 10050"/>
              <a:gd name="connsiteY4" fmla="*/ 10020 h 10020"/>
              <a:gd name="connsiteX0" fmla="*/ 988 w 8763"/>
              <a:gd name="connsiteY0" fmla="*/ 9077 h 10000"/>
              <a:gd name="connsiteX1" fmla="*/ 4 w 8763"/>
              <a:gd name="connsiteY1" fmla="*/ 6 h 10000"/>
              <a:gd name="connsiteX2" fmla="*/ 8763 w 8763"/>
              <a:gd name="connsiteY2" fmla="*/ 0 h 10000"/>
              <a:gd name="connsiteX3" fmla="*/ 6076 w 8763"/>
              <a:gd name="connsiteY3" fmla="*/ 10000 h 10000"/>
              <a:gd name="connsiteX4" fmla="*/ 988 w 8763"/>
              <a:gd name="connsiteY4" fmla="*/ 9077 h 10000"/>
              <a:gd name="connsiteX0" fmla="*/ 7 w 10021"/>
              <a:gd name="connsiteY0" fmla="*/ 10020 h 10020"/>
              <a:gd name="connsiteX1" fmla="*/ 26 w 10021"/>
              <a:gd name="connsiteY1" fmla="*/ 6 h 10020"/>
              <a:gd name="connsiteX2" fmla="*/ 10021 w 10021"/>
              <a:gd name="connsiteY2" fmla="*/ 0 h 10020"/>
              <a:gd name="connsiteX3" fmla="*/ 6955 w 10021"/>
              <a:gd name="connsiteY3" fmla="*/ 10000 h 10020"/>
              <a:gd name="connsiteX4" fmla="*/ 7 w 10021"/>
              <a:gd name="connsiteY4" fmla="*/ 10020 h 10020"/>
              <a:gd name="connsiteX0" fmla="*/ 14 w 10028"/>
              <a:gd name="connsiteY0" fmla="*/ 10020 h 10020"/>
              <a:gd name="connsiteX1" fmla="*/ 33 w 10028"/>
              <a:gd name="connsiteY1" fmla="*/ 6 h 10020"/>
              <a:gd name="connsiteX2" fmla="*/ 10028 w 10028"/>
              <a:gd name="connsiteY2" fmla="*/ 0 h 10020"/>
              <a:gd name="connsiteX3" fmla="*/ 6962 w 10028"/>
              <a:gd name="connsiteY3" fmla="*/ 10000 h 10020"/>
              <a:gd name="connsiteX4" fmla="*/ 14 w 10028"/>
              <a:gd name="connsiteY4" fmla="*/ 10020 h 10020"/>
              <a:gd name="connsiteX0" fmla="*/ 0 w 10014"/>
              <a:gd name="connsiteY0" fmla="*/ 10020 h 10020"/>
              <a:gd name="connsiteX1" fmla="*/ 19 w 10014"/>
              <a:gd name="connsiteY1" fmla="*/ 6 h 10020"/>
              <a:gd name="connsiteX2" fmla="*/ 10014 w 10014"/>
              <a:gd name="connsiteY2" fmla="*/ 0 h 10020"/>
              <a:gd name="connsiteX3" fmla="*/ 6948 w 10014"/>
              <a:gd name="connsiteY3" fmla="*/ 10000 h 10020"/>
              <a:gd name="connsiteX4" fmla="*/ 0 w 10014"/>
              <a:gd name="connsiteY4" fmla="*/ 10020 h 10020"/>
              <a:gd name="connsiteX0" fmla="*/ 0 w 10014"/>
              <a:gd name="connsiteY0" fmla="*/ 10020 h 10020"/>
              <a:gd name="connsiteX1" fmla="*/ 19 w 10014"/>
              <a:gd name="connsiteY1" fmla="*/ 6 h 10020"/>
              <a:gd name="connsiteX2" fmla="*/ 10014 w 10014"/>
              <a:gd name="connsiteY2" fmla="*/ 0 h 10020"/>
              <a:gd name="connsiteX3" fmla="*/ 6948 w 10014"/>
              <a:gd name="connsiteY3" fmla="*/ 10000 h 10020"/>
              <a:gd name="connsiteX4" fmla="*/ 0 w 10014"/>
              <a:gd name="connsiteY4" fmla="*/ 10020 h 10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20">
                <a:moveTo>
                  <a:pt x="0" y="10020"/>
                </a:moveTo>
                <a:cubicBezTo>
                  <a:pt x="39" y="6687"/>
                  <a:pt x="-28" y="3378"/>
                  <a:pt x="19" y="6"/>
                </a:cubicBezTo>
                <a:lnTo>
                  <a:pt x="10014" y="0"/>
                </a:lnTo>
                <a:lnTo>
                  <a:pt x="6948" y="10000"/>
                </a:lnTo>
                <a:lnTo>
                  <a:pt x="0" y="10020"/>
                </a:lnTo>
                <a:close/>
              </a:path>
            </a:pathLst>
          </a:custGeom>
          <a:blipFill dpi="0" rotWithShape="1">
            <a:blip r:embed="rId3">
              <a:extLst>
                <a:ext uri="{28A0092B-C50C-407E-A947-70E740481C1C}">
                  <a14:useLocalDpi xmlns:a14="http://schemas.microsoft.com/office/drawing/2010/main" val="0"/>
                </a:ext>
              </a:extLst>
            </a:blip>
            <a:srcRect/>
            <a:stretch>
              <a:fillRect l="42676" r="-453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26713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Pr>
        <a:solidFill>
          <a:srgbClr val="0121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rgbClr val="FACA21"/>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bg1"/>
                </a:solidFill>
              </a:defRPr>
            </a:lvl1pPr>
          </a:lstStyle>
          <a:p>
            <a:fld id="{CEE77E40-3412-2043-8751-ECAB75A7B3F6}" type="datetimeFigureOut">
              <a:rPr lang="nl-NL" smtClean="0"/>
              <a:pPr/>
              <a:t>6-9-2023</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3071948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8EC3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tx1">
                    <a:lumMod val="75000"/>
                    <a:lumOff val="25000"/>
                  </a:schemeClr>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tx1">
                    <a:lumMod val="75000"/>
                    <a:lumOff val="25000"/>
                  </a:schemeClr>
                </a:solidFill>
              </a:defRPr>
            </a:lvl1pPr>
          </a:lstStyle>
          <a:p>
            <a:fld id="{CEE77E40-3412-2043-8751-ECAB75A7B3F6}" type="datetimeFigureOut">
              <a:rPr lang="nl-NL" smtClean="0"/>
              <a:pPr/>
              <a:t>6-9-2023</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3753456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rgbClr val="D11A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bg1"/>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bg1"/>
                </a:solidFill>
              </a:defRPr>
            </a:lvl1pPr>
          </a:lstStyle>
          <a:p>
            <a:fld id="{CEE77E40-3412-2043-8751-ECAB75A7B3F6}" type="datetimeFigureOut">
              <a:rPr lang="nl-NL" smtClean="0"/>
              <a:pPr/>
              <a:t>6-9-2023</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4118398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rgbClr val="FEE8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tx1">
                    <a:lumMod val="75000"/>
                    <a:lumOff val="25000"/>
                  </a:schemeClr>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tx1">
                    <a:lumMod val="75000"/>
                    <a:lumOff val="25000"/>
                  </a:schemeClr>
                </a:solidFill>
              </a:defRPr>
            </a:lvl1pPr>
          </a:lstStyle>
          <a:p>
            <a:fld id="{CEE77E40-3412-2043-8751-ECAB75A7B3F6}" type="datetimeFigureOut">
              <a:rPr lang="nl-NL" smtClean="0"/>
              <a:pPr/>
              <a:t>6-9-2023</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290927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1C37-CCB7-2F45-B885-21EEB58ED64A}"/>
              </a:ext>
            </a:extLst>
          </p:cNvPr>
          <p:cNvSpPr>
            <a:spLocks noGrp="1"/>
          </p:cNvSpPr>
          <p:nvPr>
            <p:ph type="title"/>
          </p:nvPr>
        </p:nvSpPr>
        <p:spPr/>
        <p:txBody>
          <a:bodyPr/>
          <a:lstStyle/>
          <a:p>
            <a:r>
              <a:rPr lang="nl-NL"/>
              <a:t>Klik om stijl te bewerken</a:t>
            </a:r>
          </a:p>
        </p:txBody>
      </p:sp>
      <p:sp>
        <p:nvSpPr>
          <p:cNvPr id="3" name="Vertical Text Placeholder 2">
            <a:extLst>
              <a:ext uri="{FF2B5EF4-FFF2-40B4-BE49-F238E27FC236}">
                <a16:creationId xmlns:a16="http://schemas.microsoft.com/office/drawing/2014/main" id="{5177501F-82B1-0C40-AC7B-D95C0F8D81A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3ECA8202-875C-714A-9FDD-E929A8FFB3B4}"/>
              </a:ext>
            </a:extLst>
          </p:cNvPr>
          <p:cNvSpPr>
            <a:spLocks noGrp="1"/>
          </p:cNvSpPr>
          <p:nvPr>
            <p:ph type="dt" sz="half" idx="10"/>
          </p:nvPr>
        </p:nvSpPr>
        <p:spPr/>
        <p:txBody>
          <a:bodyPr/>
          <a:lstStyle/>
          <a:p>
            <a:fld id="{CEE77E40-3412-2043-8751-ECAB75A7B3F6}" type="datetimeFigureOut">
              <a:rPr lang="nl-NL" smtClean="0"/>
              <a:t>6-9-2023</a:t>
            </a:fld>
            <a:endParaRPr lang="nl-NL"/>
          </a:p>
        </p:txBody>
      </p:sp>
      <p:sp>
        <p:nvSpPr>
          <p:cNvPr id="5" name="Footer Placeholder 4">
            <a:extLst>
              <a:ext uri="{FF2B5EF4-FFF2-40B4-BE49-F238E27FC236}">
                <a16:creationId xmlns:a16="http://schemas.microsoft.com/office/drawing/2014/main" id="{D08B37A6-EB35-364C-B476-272C0CAF0B8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661ACFA-11C1-C14F-8CA9-B995F194C92C}"/>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1069755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DCB10A-E79D-AF43-A77D-E0DD17D372A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Vertical Text Placeholder 2">
            <a:extLst>
              <a:ext uri="{FF2B5EF4-FFF2-40B4-BE49-F238E27FC236}">
                <a16:creationId xmlns:a16="http://schemas.microsoft.com/office/drawing/2014/main" id="{C0FA387B-7531-E94D-AE27-4F29AC73839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F69CE0C4-0417-7748-A123-8FB8E81AC573}"/>
              </a:ext>
            </a:extLst>
          </p:cNvPr>
          <p:cNvSpPr>
            <a:spLocks noGrp="1"/>
          </p:cNvSpPr>
          <p:nvPr>
            <p:ph type="dt" sz="half" idx="10"/>
          </p:nvPr>
        </p:nvSpPr>
        <p:spPr/>
        <p:txBody>
          <a:bodyPr/>
          <a:lstStyle/>
          <a:p>
            <a:fld id="{CEE77E40-3412-2043-8751-ECAB75A7B3F6}" type="datetimeFigureOut">
              <a:rPr lang="nl-NL" smtClean="0"/>
              <a:t>6-9-2023</a:t>
            </a:fld>
            <a:endParaRPr lang="nl-NL"/>
          </a:p>
        </p:txBody>
      </p:sp>
      <p:sp>
        <p:nvSpPr>
          <p:cNvPr id="5" name="Footer Placeholder 4">
            <a:extLst>
              <a:ext uri="{FF2B5EF4-FFF2-40B4-BE49-F238E27FC236}">
                <a16:creationId xmlns:a16="http://schemas.microsoft.com/office/drawing/2014/main" id="{E08C1873-B0B1-9F48-9B14-E8FE188EF0C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F986848-5D41-7B48-A56A-F7C89F2E43C6}"/>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824101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09"/>
            <a:ext cx="10515600" cy="1325563"/>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838200" y="2335427"/>
            <a:ext cx="10515600" cy="38415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6-9-2023</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718477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10"/>
            <a:ext cx="10515600" cy="941516"/>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2731476" y="1825625"/>
            <a:ext cx="8622323"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6-9-2023</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7" name="Rectangle 6">
            <a:extLst>
              <a:ext uri="{FF2B5EF4-FFF2-40B4-BE49-F238E27FC236}">
                <a16:creationId xmlns:a16="http://schemas.microsoft.com/office/drawing/2014/main" id="{B83A55E9-F375-BE4F-9596-3920089BCDEB}"/>
              </a:ext>
            </a:extLst>
          </p:cNvPr>
          <p:cNvSpPr/>
          <p:nvPr userDrawn="1"/>
        </p:nvSpPr>
        <p:spPr>
          <a:xfrm>
            <a:off x="838200" y="1825625"/>
            <a:ext cx="1789497" cy="4351338"/>
          </a:xfrm>
          <a:prstGeom prst="rect">
            <a:avLst/>
          </a:prstGeom>
          <a:blipFill dpi="0" rotWithShape="1">
            <a:blip r:embed="rId3">
              <a:extLst>
                <a:ext uri="{28A0092B-C50C-407E-A947-70E740481C1C}">
                  <a14:useLocalDpi xmlns:a14="http://schemas.microsoft.com/office/drawing/2010/main" val="0"/>
                </a:ext>
              </a:extLst>
            </a:blip>
            <a:srcRect/>
            <a:stretch>
              <a:fillRect l="-64112" r="-1996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3625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09"/>
            <a:ext cx="10515600" cy="1325563"/>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838200" y="2335427"/>
            <a:ext cx="10515600" cy="38415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6-9-2023</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7" name="Rectangle 6">
            <a:extLst>
              <a:ext uri="{FF2B5EF4-FFF2-40B4-BE49-F238E27FC236}">
                <a16:creationId xmlns:a16="http://schemas.microsoft.com/office/drawing/2014/main" id="{225CDE98-724B-CE41-8AF1-DB15CAFC3028}"/>
              </a:ext>
            </a:extLst>
          </p:cNvPr>
          <p:cNvSpPr/>
          <p:nvPr userDrawn="1"/>
        </p:nvSpPr>
        <p:spPr>
          <a:xfrm>
            <a:off x="8056344" y="3429000"/>
            <a:ext cx="3737811" cy="2747963"/>
          </a:xfrm>
          <a:prstGeom prst="rect">
            <a:avLst/>
          </a:prstGeom>
          <a:blipFill dpi="0" rotWithShape="1">
            <a:blip r:embed="rId3">
              <a:extLst>
                <a:ext uri="{28A0092B-C50C-407E-A947-70E740481C1C}">
                  <a14:useLocalDpi xmlns:a14="http://schemas.microsoft.com/office/drawing/2010/main" val="0"/>
                </a:ext>
              </a:extLst>
            </a:blip>
            <a:srcRect/>
            <a:stretch>
              <a:fillRect l="-4992" r="-49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0719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7194-8997-984C-B434-C39416B6F724}"/>
              </a:ext>
            </a:extLst>
          </p:cNvPr>
          <p:cNvSpPr>
            <a:spLocks noGrp="1"/>
          </p:cNvSpPr>
          <p:nvPr>
            <p:ph type="title"/>
          </p:nvPr>
        </p:nvSpPr>
        <p:spPr>
          <a:xfrm>
            <a:off x="831850" y="444844"/>
            <a:ext cx="6693415" cy="4117632"/>
          </a:xfrm>
        </p:spPr>
        <p:txBody>
          <a:bodyPr anchor="b"/>
          <a:lstStyle>
            <a:lvl1pPr>
              <a:defRPr sz="6000"/>
            </a:lvl1pPr>
          </a:lstStyle>
          <a:p>
            <a:r>
              <a:rPr lang="nl-NL"/>
              <a:t>Klik om stijl te bewerken</a:t>
            </a:r>
          </a:p>
        </p:txBody>
      </p:sp>
      <p:sp>
        <p:nvSpPr>
          <p:cNvPr id="3" name="Text Placeholder 2">
            <a:extLst>
              <a:ext uri="{FF2B5EF4-FFF2-40B4-BE49-F238E27FC236}">
                <a16:creationId xmlns:a16="http://schemas.microsoft.com/office/drawing/2014/main" id="{E30C9621-70D3-2B4C-8C49-F0614DA2A7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C1219CB6-6667-6148-9123-EBDF29FCB85A}"/>
              </a:ext>
            </a:extLst>
          </p:cNvPr>
          <p:cNvSpPr>
            <a:spLocks noGrp="1"/>
          </p:cNvSpPr>
          <p:nvPr>
            <p:ph type="dt" sz="half" idx="10"/>
          </p:nvPr>
        </p:nvSpPr>
        <p:spPr/>
        <p:txBody>
          <a:bodyPr/>
          <a:lstStyle/>
          <a:p>
            <a:fld id="{CEE77E40-3412-2043-8751-ECAB75A7B3F6}" type="datetimeFigureOut">
              <a:rPr lang="nl-NL" smtClean="0"/>
              <a:t>6-9-2023</a:t>
            </a:fld>
            <a:endParaRPr lang="nl-NL"/>
          </a:p>
        </p:txBody>
      </p:sp>
      <p:sp>
        <p:nvSpPr>
          <p:cNvPr id="5" name="Footer Placeholder 4">
            <a:extLst>
              <a:ext uri="{FF2B5EF4-FFF2-40B4-BE49-F238E27FC236}">
                <a16:creationId xmlns:a16="http://schemas.microsoft.com/office/drawing/2014/main" id="{0CEA6971-EA2C-BB41-B337-E7F0FFAD8F6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CA7DBE8-F0C3-FC47-B0D1-4B49BE530BDF}"/>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3254929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359E-AAE0-3F41-AC6B-1E5D0B5A27DB}"/>
              </a:ext>
            </a:extLst>
          </p:cNvPr>
          <p:cNvSpPr>
            <a:spLocks noGrp="1"/>
          </p:cNvSpPr>
          <p:nvPr>
            <p:ph type="title"/>
          </p:nvPr>
        </p:nvSpPr>
        <p:spPr>
          <a:xfrm>
            <a:off x="838200" y="365125"/>
            <a:ext cx="9138138" cy="1325563"/>
          </a:xfrm>
        </p:spPr>
        <p:txBody>
          <a:bodyPr/>
          <a:lstStyle/>
          <a:p>
            <a:r>
              <a:rPr lang="nl-NL"/>
              <a:t>Klik om stijl te bewerken</a:t>
            </a:r>
          </a:p>
        </p:txBody>
      </p:sp>
      <p:sp>
        <p:nvSpPr>
          <p:cNvPr id="3" name="Content Placeholder 2">
            <a:extLst>
              <a:ext uri="{FF2B5EF4-FFF2-40B4-BE49-F238E27FC236}">
                <a16:creationId xmlns:a16="http://schemas.microsoft.com/office/drawing/2014/main" id="{2CF1C7D6-4F97-4448-973C-335D610673F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Content Placeholder 3">
            <a:extLst>
              <a:ext uri="{FF2B5EF4-FFF2-40B4-BE49-F238E27FC236}">
                <a16:creationId xmlns:a16="http://schemas.microsoft.com/office/drawing/2014/main" id="{95257C98-97FF-714D-9D03-7BF3ADB965B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4">
            <a:extLst>
              <a:ext uri="{FF2B5EF4-FFF2-40B4-BE49-F238E27FC236}">
                <a16:creationId xmlns:a16="http://schemas.microsoft.com/office/drawing/2014/main" id="{AEC7EF27-3A3C-584C-9F6A-DB773AB355AD}"/>
              </a:ext>
            </a:extLst>
          </p:cNvPr>
          <p:cNvSpPr>
            <a:spLocks noGrp="1"/>
          </p:cNvSpPr>
          <p:nvPr>
            <p:ph type="dt" sz="half" idx="10"/>
          </p:nvPr>
        </p:nvSpPr>
        <p:spPr/>
        <p:txBody>
          <a:bodyPr/>
          <a:lstStyle/>
          <a:p>
            <a:fld id="{CEE77E40-3412-2043-8751-ECAB75A7B3F6}" type="datetimeFigureOut">
              <a:rPr lang="nl-NL" smtClean="0"/>
              <a:t>6-9-2023</a:t>
            </a:fld>
            <a:endParaRPr lang="nl-NL"/>
          </a:p>
        </p:txBody>
      </p:sp>
      <p:sp>
        <p:nvSpPr>
          <p:cNvPr id="6" name="Footer Placeholder 5">
            <a:extLst>
              <a:ext uri="{FF2B5EF4-FFF2-40B4-BE49-F238E27FC236}">
                <a16:creationId xmlns:a16="http://schemas.microsoft.com/office/drawing/2014/main" id="{DD514C4E-CD64-BC44-8B4E-8AE4F25AC811}"/>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7E57992C-E910-C446-8C38-1F557150462F}"/>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30206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1AD7-7651-3F47-8C23-5D9BDC5C9A3D}"/>
              </a:ext>
            </a:extLst>
          </p:cNvPr>
          <p:cNvSpPr>
            <a:spLocks noGrp="1"/>
          </p:cNvSpPr>
          <p:nvPr>
            <p:ph type="title"/>
          </p:nvPr>
        </p:nvSpPr>
        <p:spPr>
          <a:xfrm>
            <a:off x="839788" y="365125"/>
            <a:ext cx="9136550" cy="1325563"/>
          </a:xfrm>
        </p:spPr>
        <p:txBody>
          <a:bodyPr/>
          <a:lstStyle/>
          <a:p>
            <a:r>
              <a:rPr lang="nl-NL"/>
              <a:t>Klik om stijl te bewerken</a:t>
            </a:r>
          </a:p>
        </p:txBody>
      </p:sp>
      <p:sp>
        <p:nvSpPr>
          <p:cNvPr id="3" name="Text Placeholder 2">
            <a:extLst>
              <a:ext uri="{FF2B5EF4-FFF2-40B4-BE49-F238E27FC236}">
                <a16:creationId xmlns:a16="http://schemas.microsoft.com/office/drawing/2014/main" id="{FF19E6FA-5E64-864D-B083-8697EC564E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A401B93C-221E-B845-A6A0-D5D5FA78D35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ext Placeholder 4">
            <a:extLst>
              <a:ext uri="{FF2B5EF4-FFF2-40B4-BE49-F238E27FC236}">
                <a16:creationId xmlns:a16="http://schemas.microsoft.com/office/drawing/2014/main" id="{F4C15BE2-16A4-B644-8FCB-6FA1EBC8BE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90E0AA06-A280-8547-86D6-1CEEFAF414D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6">
            <a:extLst>
              <a:ext uri="{FF2B5EF4-FFF2-40B4-BE49-F238E27FC236}">
                <a16:creationId xmlns:a16="http://schemas.microsoft.com/office/drawing/2014/main" id="{35F86F8B-BD21-9E49-BEE1-F831F1FC2C19}"/>
              </a:ext>
            </a:extLst>
          </p:cNvPr>
          <p:cNvSpPr>
            <a:spLocks noGrp="1"/>
          </p:cNvSpPr>
          <p:nvPr>
            <p:ph type="dt" sz="half" idx="10"/>
          </p:nvPr>
        </p:nvSpPr>
        <p:spPr/>
        <p:txBody>
          <a:bodyPr/>
          <a:lstStyle/>
          <a:p>
            <a:fld id="{CEE77E40-3412-2043-8751-ECAB75A7B3F6}" type="datetimeFigureOut">
              <a:rPr lang="nl-NL" smtClean="0"/>
              <a:t>6-9-2023</a:t>
            </a:fld>
            <a:endParaRPr lang="nl-NL"/>
          </a:p>
        </p:txBody>
      </p:sp>
      <p:sp>
        <p:nvSpPr>
          <p:cNvPr id="8" name="Footer Placeholder 7">
            <a:extLst>
              <a:ext uri="{FF2B5EF4-FFF2-40B4-BE49-F238E27FC236}">
                <a16:creationId xmlns:a16="http://schemas.microsoft.com/office/drawing/2014/main" id="{0F0BBA0F-767A-4B43-99A5-2FCA8E05EAC8}"/>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EC27FA29-DEE0-1F43-AA26-2297D9F4A446}"/>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46185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A8FB-1EC9-5F4D-942A-76629F9AEC6C}"/>
              </a:ext>
            </a:extLst>
          </p:cNvPr>
          <p:cNvSpPr>
            <a:spLocks noGrp="1"/>
          </p:cNvSpPr>
          <p:nvPr>
            <p:ph type="title"/>
          </p:nvPr>
        </p:nvSpPr>
        <p:spPr>
          <a:xfrm>
            <a:off x="838200" y="365126"/>
            <a:ext cx="9138138" cy="971306"/>
          </a:xfrm>
        </p:spPr>
        <p:txBody>
          <a:bodyPr/>
          <a:lstStyle/>
          <a:p>
            <a:r>
              <a:rPr lang="nl-NL"/>
              <a:t>Klik om stijl te bewerken</a:t>
            </a:r>
            <a:endParaRPr lang="nl-NL" dirty="0"/>
          </a:p>
        </p:txBody>
      </p:sp>
      <p:sp>
        <p:nvSpPr>
          <p:cNvPr id="3" name="Date Placeholder 2">
            <a:extLst>
              <a:ext uri="{FF2B5EF4-FFF2-40B4-BE49-F238E27FC236}">
                <a16:creationId xmlns:a16="http://schemas.microsoft.com/office/drawing/2014/main" id="{5B0C64D1-B076-914B-B192-8FDD3CA50C09}"/>
              </a:ext>
            </a:extLst>
          </p:cNvPr>
          <p:cNvSpPr>
            <a:spLocks noGrp="1"/>
          </p:cNvSpPr>
          <p:nvPr>
            <p:ph type="dt" sz="half" idx="10"/>
          </p:nvPr>
        </p:nvSpPr>
        <p:spPr/>
        <p:txBody>
          <a:bodyPr/>
          <a:lstStyle/>
          <a:p>
            <a:fld id="{CEE77E40-3412-2043-8751-ECAB75A7B3F6}" type="datetimeFigureOut">
              <a:rPr lang="nl-NL" smtClean="0"/>
              <a:t>6-9-2023</a:t>
            </a:fld>
            <a:endParaRPr lang="nl-NL"/>
          </a:p>
        </p:txBody>
      </p:sp>
      <p:sp>
        <p:nvSpPr>
          <p:cNvPr id="4" name="Footer Placeholder 3">
            <a:extLst>
              <a:ext uri="{FF2B5EF4-FFF2-40B4-BE49-F238E27FC236}">
                <a16:creationId xmlns:a16="http://schemas.microsoft.com/office/drawing/2014/main" id="{43D2A496-544E-3948-B201-294F4CE8B260}"/>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E3D95A73-F51C-0D40-A5A9-C28B2DCC5191}"/>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199147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CC77E5-F0B6-544F-8EB2-F50A1C170BB4}"/>
              </a:ext>
            </a:extLst>
          </p:cNvPr>
          <p:cNvSpPr>
            <a:spLocks noGrp="1"/>
          </p:cNvSpPr>
          <p:nvPr>
            <p:ph type="dt" sz="half" idx="10"/>
          </p:nvPr>
        </p:nvSpPr>
        <p:spPr/>
        <p:txBody>
          <a:bodyPr/>
          <a:lstStyle/>
          <a:p>
            <a:fld id="{CEE77E40-3412-2043-8751-ECAB75A7B3F6}" type="datetimeFigureOut">
              <a:rPr lang="nl-NL" smtClean="0"/>
              <a:t>6-9-2023</a:t>
            </a:fld>
            <a:endParaRPr lang="nl-NL"/>
          </a:p>
        </p:txBody>
      </p:sp>
      <p:sp>
        <p:nvSpPr>
          <p:cNvPr id="3" name="Footer Placeholder 2">
            <a:extLst>
              <a:ext uri="{FF2B5EF4-FFF2-40B4-BE49-F238E27FC236}">
                <a16:creationId xmlns:a16="http://schemas.microsoft.com/office/drawing/2014/main" id="{B2A4E7B4-A871-464C-BDC9-58E9FC741788}"/>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4798786B-8449-5C4F-A982-4CCA4D5085AA}"/>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924239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C6BBD-3DB2-9D43-B5D9-54D964B433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NL" dirty="0"/>
          </a:p>
        </p:txBody>
      </p:sp>
      <p:sp>
        <p:nvSpPr>
          <p:cNvPr id="3" name="Text Placeholder 2">
            <a:extLst>
              <a:ext uri="{FF2B5EF4-FFF2-40B4-BE49-F238E27FC236}">
                <a16:creationId xmlns:a16="http://schemas.microsoft.com/office/drawing/2014/main" id="{F6DE1F4C-04D9-A14D-8A2B-2F3D10BC24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BD5A7109-A7B7-A240-B3D3-0E8B7139E0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CEE77E40-3412-2043-8751-ECAB75A7B3F6}" type="datetimeFigureOut">
              <a:rPr lang="nl-NL" smtClean="0"/>
              <a:pPr/>
              <a:t>6-9-2023</a:t>
            </a:fld>
            <a:endParaRPr lang="nl-NL" dirty="0"/>
          </a:p>
        </p:txBody>
      </p:sp>
      <p:sp>
        <p:nvSpPr>
          <p:cNvPr id="5" name="Footer Placeholder 4">
            <a:extLst>
              <a:ext uri="{FF2B5EF4-FFF2-40B4-BE49-F238E27FC236}">
                <a16:creationId xmlns:a16="http://schemas.microsoft.com/office/drawing/2014/main" id="{353FA65E-BABA-A14F-8283-45C02EE36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nl-NL" dirty="0"/>
          </a:p>
        </p:txBody>
      </p:sp>
      <p:sp>
        <p:nvSpPr>
          <p:cNvPr id="6" name="Slide Number Placeholder 5">
            <a:extLst>
              <a:ext uri="{FF2B5EF4-FFF2-40B4-BE49-F238E27FC236}">
                <a16:creationId xmlns:a16="http://schemas.microsoft.com/office/drawing/2014/main" id="{A265CCC5-DFED-D640-BBB6-499DB3CFD5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fld id="{9FA4CA3A-EBEE-0048-BDAC-00A563B903DA}" type="slidenum">
              <a:rPr lang="nl-NL" smtClean="0"/>
              <a:pPr/>
              <a:t>‹nr.›</a:t>
            </a:fld>
            <a:endParaRPr lang="nl-NL" dirty="0"/>
          </a:p>
        </p:txBody>
      </p:sp>
    </p:spTree>
    <p:extLst>
      <p:ext uri="{BB962C8B-B14F-4D97-AF65-F5344CB8AC3E}">
        <p14:creationId xmlns:p14="http://schemas.microsoft.com/office/powerpoint/2010/main" val="3513466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51" r:id="rId5"/>
    <p:sldLayoutId id="2147483652" r:id="rId6"/>
    <p:sldLayoutId id="2147483653" r:id="rId7"/>
    <p:sldLayoutId id="2147483654" r:id="rId8"/>
    <p:sldLayoutId id="2147483655" r:id="rId9"/>
    <p:sldLayoutId id="2147483656" r:id="rId10"/>
    <p:sldLayoutId id="2147483657" r:id="rId11"/>
    <p:sldLayoutId id="2147483660" r:id="rId12"/>
    <p:sldLayoutId id="2147483661" r:id="rId13"/>
    <p:sldLayoutId id="2147483662" r:id="rId14"/>
    <p:sldLayoutId id="2147483658" r:id="rId15"/>
    <p:sldLayoutId id="2147483659" r:id="rId16"/>
  </p:sldLayoutIdLst>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logo&#10;&#10;Automatisch gegenereerde beschrijving">
            <a:extLst>
              <a:ext uri="{FF2B5EF4-FFF2-40B4-BE49-F238E27FC236}">
                <a16:creationId xmlns:a16="http://schemas.microsoft.com/office/drawing/2014/main" id="{22D39CC9-BF81-3468-5B43-3515A3A8B0A3}"/>
              </a:ext>
            </a:extLst>
          </p:cNvPr>
          <p:cNvPicPr>
            <a:picLocks noGrp="1" noChangeAspect="1"/>
          </p:cNvPicPr>
          <p:nvPr>
            <p:ph idx="1"/>
          </p:nvPr>
        </p:nvPicPr>
        <p:blipFill>
          <a:blip r:embed="rId2"/>
          <a:stretch>
            <a:fillRect/>
          </a:stretch>
        </p:blipFill>
        <p:spPr>
          <a:xfrm>
            <a:off x="1927350" y="1756559"/>
            <a:ext cx="8337299" cy="3034515"/>
          </a:xfrm>
        </p:spPr>
      </p:pic>
      <p:sp>
        <p:nvSpPr>
          <p:cNvPr id="2" name="Tekstvak 1">
            <a:extLst>
              <a:ext uri="{FF2B5EF4-FFF2-40B4-BE49-F238E27FC236}">
                <a16:creationId xmlns:a16="http://schemas.microsoft.com/office/drawing/2014/main" id="{62A11F31-0983-B828-2771-1EA0196690FD}"/>
              </a:ext>
            </a:extLst>
          </p:cNvPr>
          <p:cNvSpPr txBox="1"/>
          <p:nvPr/>
        </p:nvSpPr>
        <p:spPr>
          <a:xfrm>
            <a:off x="2981325" y="4944605"/>
            <a:ext cx="3810000" cy="1015663"/>
          </a:xfrm>
          <a:prstGeom prst="rect">
            <a:avLst/>
          </a:prstGeom>
          <a:noFill/>
        </p:spPr>
        <p:txBody>
          <a:bodyPr wrap="square" rtlCol="0">
            <a:spAutoFit/>
          </a:bodyPr>
          <a:lstStyle/>
          <a:p>
            <a:pPr algn="ctr" eaLnBrk="1" hangingPunct="1">
              <a:spcBef>
                <a:spcPct val="0"/>
              </a:spcBef>
              <a:buClrTx/>
              <a:buSzTx/>
              <a:buFontTx/>
              <a:buNone/>
            </a:pPr>
            <a:endParaRPr lang="nl-NL" altLang="nl-NL" sz="2800" b="1" i="1" dirty="0">
              <a:solidFill>
                <a:srgbClr val="C00000"/>
              </a:solidFill>
              <a:latin typeface="Arial" panose="020B0604020202020204" pitchFamily="34" charset="0"/>
              <a:ea typeface="ＭＳ Ｐゴシック" panose="020B0600070205080204" pitchFamily="34" charset="-128"/>
            </a:endParaRPr>
          </a:p>
          <a:p>
            <a:pPr algn="ctr" eaLnBrk="1" hangingPunct="1">
              <a:spcBef>
                <a:spcPct val="0"/>
              </a:spcBef>
              <a:buClrTx/>
              <a:buSzTx/>
              <a:buFontTx/>
              <a:buNone/>
            </a:pPr>
            <a:r>
              <a:rPr lang="nl-NL" altLang="nl-NL" sz="3200" b="1" i="1" dirty="0">
                <a:solidFill>
                  <a:srgbClr val="C00000"/>
                </a:solidFill>
                <a:latin typeface="Arial" panose="020B0604020202020204" pitchFamily="34" charset="0"/>
                <a:ea typeface="ＭＳ Ｐゴシック" panose="020B0600070205080204" pitchFamily="34" charset="-128"/>
              </a:rPr>
              <a:t>Organisatie</a:t>
            </a:r>
          </a:p>
        </p:txBody>
      </p:sp>
    </p:spTree>
    <p:extLst>
      <p:ext uri="{BB962C8B-B14F-4D97-AF65-F5344CB8AC3E}">
        <p14:creationId xmlns:p14="http://schemas.microsoft.com/office/powerpoint/2010/main" val="1484570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A857B-9756-5FF3-D788-A8D81D77BDB8}"/>
              </a:ext>
            </a:extLst>
          </p:cNvPr>
          <p:cNvSpPr>
            <a:spLocks noGrp="1"/>
          </p:cNvSpPr>
          <p:nvPr>
            <p:ph type="title"/>
          </p:nvPr>
        </p:nvSpPr>
        <p:spPr/>
        <p:txBody>
          <a:bodyPr/>
          <a:lstStyle/>
          <a:p>
            <a:pPr algn="ctr"/>
            <a:r>
              <a:rPr lang="nl-NL" dirty="0">
                <a:solidFill>
                  <a:srgbClr val="002060"/>
                </a:solidFill>
              </a:rPr>
              <a:t>Veel voorkomende oorzaken</a:t>
            </a:r>
          </a:p>
        </p:txBody>
      </p:sp>
      <p:sp>
        <p:nvSpPr>
          <p:cNvPr id="3" name="Tijdelijke aanduiding voor inhoud 2">
            <a:extLst>
              <a:ext uri="{FF2B5EF4-FFF2-40B4-BE49-F238E27FC236}">
                <a16:creationId xmlns:a16="http://schemas.microsoft.com/office/drawing/2014/main" id="{9C1EFC1E-17A9-5685-DC3E-AC5E3BB6FA93}"/>
              </a:ext>
            </a:extLst>
          </p:cNvPr>
          <p:cNvSpPr>
            <a:spLocks noGrp="1"/>
          </p:cNvSpPr>
          <p:nvPr>
            <p:ph idx="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altLang="nl-NL"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Onveilig gedrag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altLang="nl-NL"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Lichamelijke inactiviteit</a:t>
            </a:r>
          </a:p>
          <a:p>
            <a:pPr marL="0" indent="0">
              <a:buNone/>
            </a:pPr>
            <a:endParaRPr lang="nl-NL" dirty="0"/>
          </a:p>
        </p:txBody>
      </p:sp>
    </p:spTree>
    <p:extLst>
      <p:ext uri="{BB962C8B-B14F-4D97-AF65-F5344CB8AC3E}">
        <p14:creationId xmlns:p14="http://schemas.microsoft.com/office/powerpoint/2010/main" val="1358023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0AEBC-F1D9-7B38-8F7D-95B54672C29A}"/>
              </a:ext>
            </a:extLst>
          </p:cNvPr>
          <p:cNvSpPr>
            <a:spLocks noGrp="1"/>
          </p:cNvSpPr>
          <p:nvPr>
            <p:ph type="title"/>
          </p:nvPr>
        </p:nvSpPr>
        <p:spPr/>
        <p:txBody>
          <a:bodyPr/>
          <a:lstStyle/>
          <a:p>
            <a:pPr algn="ctr"/>
            <a:r>
              <a:rPr lang="nl-NL" dirty="0">
                <a:solidFill>
                  <a:srgbClr val="002060"/>
                </a:solidFill>
              </a:rPr>
              <a:t>Hoe denken ouderen er zelf over?</a:t>
            </a:r>
          </a:p>
        </p:txBody>
      </p:sp>
      <p:pic>
        <p:nvPicPr>
          <p:cNvPr id="4" name="Picture 4" descr="Angelo Andrean, gedraaid">
            <a:extLst>
              <a:ext uri="{FF2B5EF4-FFF2-40B4-BE49-F238E27FC236}">
                <a16:creationId xmlns:a16="http://schemas.microsoft.com/office/drawing/2014/main" id="{FEF563A0-ABFB-C4EC-4690-2B2EE00CB5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200"/>
          <a:stretch>
            <a:fillRect/>
          </a:stretch>
        </p:blipFill>
        <p:spPr bwMode="auto">
          <a:xfrm>
            <a:off x="3076973" y="2240652"/>
            <a:ext cx="5401056" cy="373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164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6DA9E-316F-32EC-C2B5-E86ADB0101FE}"/>
              </a:ext>
            </a:extLst>
          </p:cNvPr>
          <p:cNvSpPr>
            <a:spLocks noGrp="1"/>
          </p:cNvSpPr>
          <p:nvPr>
            <p:ph type="title"/>
          </p:nvPr>
        </p:nvSpPr>
        <p:spPr/>
        <p:txBody>
          <a:bodyPr/>
          <a:lstStyle/>
          <a:p>
            <a:pPr algn="ctr"/>
            <a:r>
              <a:rPr lang="nl-NL" dirty="0">
                <a:solidFill>
                  <a:srgbClr val="002060"/>
                </a:solidFill>
              </a:rPr>
              <a:t>Onveilig gedrag</a:t>
            </a:r>
          </a:p>
        </p:txBody>
      </p:sp>
      <p:pic>
        <p:nvPicPr>
          <p:cNvPr id="4" name="Picture 4" descr="157_5791">
            <a:extLst>
              <a:ext uri="{FF2B5EF4-FFF2-40B4-BE49-F238E27FC236}">
                <a16:creationId xmlns:a16="http://schemas.microsoft.com/office/drawing/2014/main" id="{D92F1894-1027-5900-B080-4A9EDF7561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39820" y="2066929"/>
            <a:ext cx="3902791" cy="4253872"/>
          </a:xfrm>
          <a:ln w="25400">
            <a:solidFill>
              <a:srgbClr val="FFCC00"/>
            </a:solidFill>
            <a:miter lim="800000"/>
            <a:headEnd/>
            <a:tailEnd/>
          </a:ln>
        </p:spPr>
      </p:pic>
      <p:pic>
        <p:nvPicPr>
          <p:cNvPr id="5" name="Picture 5" descr="180px-Pantoffels">
            <a:extLst>
              <a:ext uri="{FF2B5EF4-FFF2-40B4-BE49-F238E27FC236}">
                <a16:creationId xmlns:a16="http://schemas.microsoft.com/office/drawing/2014/main" id="{8F2EB759-BCE7-DB4A-16C0-1526FF9FC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106" y="4053851"/>
            <a:ext cx="3024187" cy="2266950"/>
          </a:xfrm>
          <a:prstGeom prst="rect">
            <a:avLst/>
          </a:prstGeo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63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EB835-EB9B-3A03-4EA6-B4B80D48CABB}"/>
              </a:ext>
            </a:extLst>
          </p:cNvPr>
          <p:cNvSpPr>
            <a:spLocks noGrp="1"/>
          </p:cNvSpPr>
          <p:nvPr>
            <p:ph type="title"/>
          </p:nvPr>
        </p:nvSpPr>
        <p:spPr/>
        <p:txBody>
          <a:bodyPr/>
          <a:lstStyle/>
          <a:p>
            <a:pPr algn="ctr"/>
            <a:r>
              <a:rPr lang="nl-NL" dirty="0">
                <a:solidFill>
                  <a:srgbClr val="002060"/>
                </a:solidFill>
              </a:rPr>
              <a:t>Onveilige woonomgeving</a:t>
            </a:r>
          </a:p>
        </p:txBody>
      </p:sp>
      <p:pic>
        <p:nvPicPr>
          <p:cNvPr id="4" name="Picture 4" descr="losliggende tegels en gras-1">
            <a:extLst>
              <a:ext uri="{FF2B5EF4-FFF2-40B4-BE49-F238E27FC236}">
                <a16:creationId xmlns:a16="http://schemas.microsoft.com/office/drawing/2014/main" id="{62D25CD9-2297-63CF-78E5-CA11D071F6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54167" y="2049713"/>
            <a:ext cx="5503000" cy="4127250"/>
          </a:xfrm>
          <a:ln w="25400">
            <a:solidFill>
              <a:srgbClr val="FFCC00"/>
            </a:solidFill>
            <a:miter lim="800000"/>
            <a:headEnd/>
            <a:tailEnd/>
          </a:ln>
        </p:spPr>
      </p:pic>
    </p:spTree>
    <p:extLst>
      <p:ext uri="{BB962C8B-B14F-4D97-AF65-F5344CB8AC3E}">
        <p14:creationId xmlns:p14="http://schemas.microsoft.com/office/powerpoint/2010/main" val="3580486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97C5D1-4771-91B4-6BAD-7A8ACF887FBC}"/>
              </a:ext>
            </a:extLst>
          </p:cNvPr>
          <p:cNvSpPr>
            <a:spLocks noGrp="1"/>
          </p:cNvSpPr>
          <p:nvPr>
            <p:ph type="title"/>
          </p:nvPr>
        </p:nvSpPr>
        <p:spPr/>
        <p:txBody>
          <a:bodyPr/>
          <a:lstStyle/>
          <a:p>
            <a:pPr algn="ctr"/>
            <a:r>
              <a:rPr lang="nl-NL" dirty="0">
                <a:solidFill>
                  <a:srgbClr val="002060"/>
                </a:solidFill>
              </a:rPr>
              <a:t>Lichamelijke inactiviteit</a:t>
            </a:r>
          </a:p>
        </p:txBody>
      </p:sp>
      <p:sp>
        <p:nvSpPr>
          <p:cNvPr id="3" name="Tijdelijke aanduiding voor inhoud 2">
            <a:extLst>
              <a:ext uri="{FF2B5EF4-FFF2-40B4-BE49-F238E27FC236}">
                <a16:creationId xmlns:a16="http://schemas.microsoft.com/office/drawing/2014/main" id="{9CEE2A0C-9852-533C-9A82-A91942E11A30}"/>
              </a:ext>
            </a:extLst>
          </p:cNvPr>
          <p:cNvSpPr>
            <a:spLocks noGrp="1"/>
          </p:cNvSpPr>
          <p:nvPr>
            <p:ph idx="1"/>
          </p:nvPr>
        </p:nvSpPr>
        <p:spPr/>
        <p:txBody>
          <a:bodyPr/>
          <a:lstStyle/>
          <a:p>
            <a:pPr marL="342900" marR="0" lvl="0" indent="-342900" algn="l"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None/>
              <a:tabLst/>
              <a:defRPr/>
            </a:pPr>
            <a:r>
              <a:rPr kumimoji="0" lang="en-US" altLang="nl-NL" b="1" i="0" u="none" strike="noStrike" kern="0" cap="none" spc="0" normalizeH="0" baseline="0" noProof="0" dirty="0" err="1">
                <a:ln>
                  <a:noFill/>
                </a:ln>
                <a:solidFill>
                  <a:srgbClr val="002060"/>
                </a:solidFill>
                <a:effectLst/>
                <a:uLnTx/>
                <a:uFillTx/>
                <a:latin typeface="Verdana"/>
                <a:ea typeface="+mn-ea"/>
                <a:cs typeface="+mn-cs"/>
              </a:rPr>
              <a:t>Iedere</a:t>
            </a:r>
            <a:r>
              <a:rPr kumimoji="0" lang="en-US" altLang="nl-NL" b="1" i="0" u="none" strike="noStrike" kern="0" cap="none" spc="0" normalizeH="0" baseline="0" noProof="0" dirty="0">
                <a:ln>
                  <a:noFill/>
                </a:ln>
                <a:solidFill>
                  <a:srgbClr val="002060"/>
                </a:solidFill>
                <a:effectLst/>
                <a:uLnTx/>
                <a:uFillTx/>
                <a:latin typeface="Verdana"/>
                <a:ea typeface="+mn-ea"/>
                <a:cs typeface="+mn-cs"/>
              </a:rPr>
              <a:t> </a:t>
            </a:r>
            <a:r>
              <a:rPr kumimoji="0" lang="en-US" altLang="nl-NL" b="1" i="0" u="none" strike="noStrike" kern="0" cap="none" spc="0" normalizeH="0" baseline="0" noProof="0" dirty="0" err="1">
                <a:ln>
                  <a:noFill/>
                </a:ln>
                <a:solidFill>
                  <a:srgbClr val="002060"/>
                </a:solidFill>
                <a:effectLst/>
                <a:uLnTx/>
                <a:uFillTx/>
                <a:latin typeface="Verdana"/>
                <a:ea typeface="+mn-ea"/>
                <a:cs typeface="+mn-cs"/>
              </a:rPr>
              <a:t>dag</a:t>
            </a:r>
            <a:r>
              <a:rPr kumimoji="0" lang="en-US" altLang="nl-NL" b="1" i="0" u="none" strike="noStrike" kern="0" cap="none" spc="0" normalizeH="0" baseline="0" noProof="0" dirty="0">
                <a:ln>
                  <a:noFill/>
                </a:ln>
                <a:solidFill>
                  <a:srgbClr val="002060"/>
                </a:solidFill>
                <a:effectLst/>
                <a:uLnTx/>
                <a:uFillTx/>
                <a:latin typeface="Verdana"/>
                <a:ea typeface="+mn-ea"/>
                <a:cs typeface="+mn-cs"/>
              </a:rPr>
              <a:t> </a:t>
            </a:r>
            <a:r>
              <a:rPr kumimoji="0" lang="en-US" altLang="nl-NL" b="1" i="0" u="none" strike="noStrike" kern="0" cap="none" spc="0" normalizeH="0" baseline="0" noProof="0" dirty="0" err="1">
                <a:ln>
                  <a:noFill/>
                </a:ln>
                <a:solidFill>
                  <a:srgbClr val="002060"/>
                </a:solidFill>
                <a:effectLst/>
                <a:uLnTx/>
                <a:uFillTx/>
                <a:latin typeface="Verdana"/>
                <a:ea typeface="+mn-ea"/>
                <a:cs typeface="+mn-cs"/>
              </a:rPr>
              <a:t>bewegen</a:t>
            </a:r>
            <a:endParaRPr kumimoji="0" lang="en-US" altLang="nl-NL" b="0"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None/>
              <a:tabLst/>
              <a:defRPr/>
            </a:pPr>
            <a:r>
              <a:rPr kumimoji="0" lang="en-US" altLang="nl-NL" b="0" i="0" u="sng" strike="noStrike" kern="0" cap="none" spc="0" normalizeH="0" baseline="0" noProof="0" dirty="0" err="1">
                <a:ln>
                  <a:noFill/>
                </a:ln>
                <a:solidFill>
                  <a:srgbClr val="002060"/>
                </a:solidFill>
                <a:effectLst/>
                <a:uLnTx/>
                <a:uFillTx/>
                <a:latin typeface="Verdana"/>
                <a:ea typeface="+mn-ea"/>
                <a:cs typeface="+mn-cs"/>
              </a:rPr>
              <a:t>minstens</a:t>
            </a:r>
            <a:r>
              <a:rPr kumimoji="0" lang="en-US" altLang="nl-NL" b="0" i="0" u="sng" strike="noStrike" kern="0" cap="none" spc="0" normalizeH="0" baseline="0" noProof="0" dirty="0">
                <a:ln>
                  <a:noFill/>
                </a:ln>
                <a:solidFill>
                  <a:srgbClr val="002060"/>
                </a:solidFill>
                <a:effectLst/>
                <a:uLnTx/>
                <a:uFillTx/>
                <a:latin typeface="Verdana"/>
                <a:ea typeface="+mn-ea"/>
                <a:cs typeface="+mn-cs"/>
              </a:rPr>
              <a:t> </a:t>
            </a:r>
            <a:r>
              <a:rPr kumimoji="0" lang="en-US" altLang="nl-NL" b="0" i="0" u="none" strike="noStrike" kern="0" cap="none" spc="0" normalizeH="0" baseline="0" noProof="0" dirty="0">
                <a:ln>
                  <a:noFill/>
                </a:ln>
                <a:solidFill>
                  <a:srgbClr val="002060"/>
                </a:solidFill>
                <a:effectLst/>
                <a:uLnTx/>
                <a:uFillTx/>
                <a:latin typeface="Verdana"/>
                <a:ea typeface="+mn-ea"/>
                <a:cs typeface="+mn-cs"/>
              </a:rPr>
              <a:t>5 </a:t>
            </a:r>
            <a:r>
              <a:rPr kumimoji="0" lang="en-US" altLang="nl-NL" b="0" i="0" u="none" strike="noStrike" kern="0" cap="none" spc="0" normalizeH="0" baseline="0" noProof="0" dirty="0" err="1">
                <a:ln>
                  <a:noFill/>
                </a:ln>
                <a:solidFill>
                  <a:srgbClr val="002060"/>
                </a:solidFill>
                <a:effectLst/>
                <a:uLnTx/>
                <a:uFillTx/>
                <a:latin typeface="Verdana"/>
                <a:ea typeface="+mn-ea"/>
                <a:cs typeface="+mn-cs"/>
              </a:rPr>
              <a:t>dagen</a:t>
            </a:r>
            <a:r>
              <a:rPr kumimoji="0" lang="en-US" altLang="nl-NL" b="0" i="0" u="none" strike="noStrike" kern="0" cap="none" spc="0" normalizeH="0" baseline="0" noProof="0" dirty="0">
                <a:ln>
                  <a:noFill/>
                </a:ln>
                <a:solidFill>
                  <a:srgbClr val="002060"/>
                </a:solidFill>
                <a:effectLst/>
                <a:uLnTx/>
                <a:uFillTx/>
                <a:latin typeface="Verdana"/>
                <a:ea typeface="+mn-ea"/>
                <a:cs typeface="+mn-cs"/>
              </a:rPr>
              <a:t> per week</a:t>
            </a:r>
          </a:p>
          <a:p>
            <a:pPr marL="342900" marR="0" lvl="0" indent="-342900" algn="l"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None/>
              <a:tabLst/>
              <a:defRPr/>
            </a:pPr>
            <a:endParaRPr kumimoji="0" lang="nl-NL" altLang="nl-NL" b="1"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None/>
              <a:tabLst/>
              <a:defRPr/>
            </a:pPr>
            <a:r>
              <a:rPr kumimoji="0" lang="nl-NL" altLang="nl-NL" b="1" i="0" u="none" strike="noStrike" kern="0" cap="none" spc="0" normalizeH="0" baseline="0" noProof="0" dirty="0">
                <a:ln>
                  <a:noFill/>
                </a:ln>
                <a:solidFill>
                  <a:srgbClr val="002060"/>
                </a:solidFill>
                <a:effectLst/>
                <a:uLnTx/>
                <a:uFillTx/>
                <a:latin typeface="Verdana"/>
                <a:ea typeface="+mn-ea"/>
                <a:cs typeface="+mn-cs"/>
              </a:rPr>
              <a:t>30 minuten per dag is voldoende</a:t>
            </a:r>
            <a:endParaRPr kumimoji="0" lang="en-US" altLang="nl-NL" b="0"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None/>
              <a:tabLst/>
              <a:defRPr/>
            </a:pPr>
            <a:r>
              <a:rPr kumimoji="0" lang="nl-NL" altLang="nl-NL" b="0" i="0" u="sng" strike="noStrike" kern="0" cap="none" spc="0" normalizeH="0" baseline="0" noProof="0" dirty="0">
                <a:ln>
                  <a:noFill/>
                </a:ln>
                <a:solidFill>
                  <a:srgbClr val="002060"/>
                </a:solidFill>
                <a:effectLst/>
                <a:uLnTx/>
                <a:uFillTx/>
                <a:latin typeface="Verdana"/>
                <a:ea typeface="+mn-ea"/>
                <a:cs typeface="+mn-cs"/>
              </a:rPr>
              <a:t>minstens</a:t>
            </a:r>
            <a:r>
              <a:rPr kumimoji="0" lang="nl-NL" altLang="nl-NL" b="0" i="0" u="none" strike="noStrike" kern="0" cap="none" spc="0" normalizeH="0" baseline="0" noProof="0" dirty="0">
                <a:ln>
                  <a:noFill/>
                </a:ln>
                <a:solidFill>
                  <a:srgbClr val="002060"/>
                </a:solidFill>
                <a:effectLst/>
                <a:uLnTx/>
                <a:uFillTx/>
                <a:latin typeface="Verdana"/>
                <a:ea typeface="+mn-ea"/>
                <a:cs typeface="+mn-cs"/>
              </a:rPr>
              <a:t> 5 minuten achter elkaar</a:t>
            </a:r>
          </a:p>
          <a:p>
            <a:pPr marL="0" indent="0">
              <a:buNone/>
            </a:pPr>
            <a:endParaRPr lang="nl-NL" dirty="0"/>
          </a:p>
        </p:txBody>
      </p:sp>
    </p:spTree>
    <p:extLst>
      <p:ext uri="{BB962C8B-B14F-4D97-AF65-F5344CB8AC3E}">
        <p14:creationId xmlns:p14="http://schemas.microsoft.com/office/powerpoint/2010/main" val="3231692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5CB78D-799A-9ECE-38C9-5BF107877F2E}"/>
              </a:ext>
            </a:extLst>
          </p:cNvPr>
          <p:cNvSpPr>
            <a:spLocks noGrp="1"/>
          </p:cNvSpPr>
          <p:nvPr>
            <p:ph type="title"/>
          </p:nvPr>
        </p:nvSpPr>
        <p:spPr/>
        <p:txBody>
          <a:bodyPr/>
          <a:lstStyle/>
          <a:p>
            <a:pPr algn="ctr"/>
            <a:r>
              <a:rPr lang="nl-NL" dirty="0">
                <a:solidFill>
                  <a:srgbClr val="002060"/>
                </a:solidFill>
              </a:rPr>
              <a:t>Effecten van bewegen</a:t>
            </a:r>
          </a:p>
        </p:txBody>
      </p:sp>
      <p:sp>
        <p:nvSpPr>
          <p:cNvPr id="3" name="Tijdelijke aanduiding voor inhoud 2">
            <a:extLst>
              <a:ext uri="{FF2B5EF4-FFF2-40B4-BE49-F238E27FC236}">
                <a16:creationId xmlns:a16="http://schemas.microsoft.com/office/drawing/2014/main" id="{E2BE3370-E973-822C-13A7-145CBDD2122E}"/>
              </a:ext>
            </a:extLst>
          </p:cNvPr>
          <p:cNvSpPr>
            <a:spLocks noGrp="1"/>
          </p:cNvSpPr>
          <p:nvPr>
            <p:ph idx="1"/>
          </p:nvPr>
        </p:nvSpPr>
        <p:spPr>
          <a:xfrm>
            <a:off x="838200" y="2335426"/>
            <a:ext cx="10515600" cy="4044825"/>
          </a:xfrm>
        </p:spPr>
        <p:txBody>
          <a:bodyPr>
            <a:normAutofit fontScale="92500" lnSpcReduction="20000"/>
          </a:bodyPr>
          <a:lstStyle/>
          <a:p>
            <a:pPr eaLnBrk="1" hangingPunct="1">
              <a:spcBef>
                <a:spcPts val="800"/>
              </a:spcBef>
              <a:buClr>
                <a:srgbClr val="000058"/>
              </a:buClr>
              <a:buSzTx/>
              <a:buFont typeface="Times New Roman" panose="02020603050405020304" pitchFamily="18" charset="0"/>
              <a:buAutoNum type="arabicPeriod"/>
            </a:pPr>
            <a:r>
              <a:rPr lang="nl-NL" altLang="nl-NL" sz="2600" b="0" dirty="0">
                <a:solidFill>
                  <a:srgbClr val="002060"/>
                </a:solidFill>
                <a:ea typeface="ＭＳ Ｐゴシック" panose="020B0600070205080204" pitchFamily="34" charset="-128"/>
              </a:rPr>
              <a:t>Fysiek:</a:t>
            </a:r>
          </a:p>
          <a:p>
            <a:pPr eaLnBrk="1" hangingPunct="1">
              <a:spcBef>
                <a:spcPts val="800"/>
              </a:spcBef>
              <a:buClr>
                <a:srgbClr val="000058"/>
              </a:buClr>
              <a:buSzTx/>
              <a:buFontTx/>
              <a:buNone/>
            </a:pPr>
            <a:r>
              <a:rPr lang="nl-NL" altLang="nl-NL" sz="2600" b="0" dirty="0">
                <a:solidFill>
                  <a:srgbClr val="002060"/>
                </a:solidFill>
                <a:ea typeface="ＭＳ Ｐゴシック" panose="020B0600070205080204" pitchFamily="34" charset="-128"/>
              </a:rPr>
              <a:t> 	aandoeningen voorkomen</a:t>
            </a:r>
          </a:p>
          <a:p>
            <a:pPr eaLnBrk="1" hangingPunct="1">
              <a:spcBef>
                <a:spcPts val="800"/>
              </a:spcBef>
              <a:buClr>
                <a:srgbClr val="000058"/>
              </a:buClr>
              <a:buSzTx/>
              <a:buFontTx/>
              <a:buNone/>
            </a:pPr>
            <a:r>
              <a:rPr lang="nl-NL" altLang="nl-NL" sz="2600" b="0" dirty="0">
                <a:solidFill>
                  <a:srgbClr val="002060"/>
                </a:solidFill>
                <a:ea typeface="ＭＳ Ｐゴシック" panose="020B0600070205080204" pitchFamily="34" charset="-128"/>
              </a:rPr>
              <a:t>	verergering van aandoeningen afremmen</a:t>
            </a:r>
          </a:p>
          <a:p>
            <a:pPr eaLnBrk="1" hangingPunct="1">
              <a:spcBef>
                <a:spcPts val="800"/>
              </a:spcBef>
              <a:buClr>
                <a:srgbClr val="000058"/>
              </a:buClr>
              <a:buSzTx/>
              <a:buFontTx/>
              <a:buNone/>
            </a:pPr>
            <a:r>
              <a:rPr lang="nl-NL" altLang="nl-NL" sz="2600" b="0" dirty="0">
                <a:solidFill>
                  <a:srgbClr val="002060"/>
                </a:solidFill>
                <a:ea typeface="ＭＳ Ｐゴシック" panose="020B0600070205080204" pitchFamily="34" charset="-128"/>
              </a:rPr>
              <a:t>	en</a:t>
            </a:r>
          </a:p>
          <a:p>
            <a:pPr eaLnBrk="1" hangingPunct="1">
              <a:spcBef>
                <a:spcPts val="800"/>
              </a:spcBef>
              <a:buClr>
                <a:srgbClr val="000058"/>
              </a:buClr>
              <a:buSzTx/>
              <a:buFontTx/>
              <a:buNone/>
            </a:pPr>
            <a:r>
              <a:rPr lang="nl-NL" altLang="nl-NL" sz="2600" b="0" dirty="0">
                <a:solidFill>
                  <a:srgbClr val="002060"/>
                </a:solidFill>
                <a:ea typeface="ＭＳ Ｐゴシック" panose="020B0600070205080204" pitchFamily="34" charset="-128"/>
              </a:rPr>
              <a:t>	- soepele spieren en gewrichten</a:t>
            </a:r>
            <a:br>
              <a:rPr lang="nl-NL" altLang="nl-NL" sz="2600" b="0" dirty="0">
                <a:solidFill>
                  <a:srgbClr val="002060"/>
                </a:solidFill>
                <a:ea typeface="ＭＳ Ｐゴシック" panose="020B0600070205080204" pitchFamily="34" charset="-128"/>
              </a:rPr>
            </a:br>
            <a:r>
              <a:rPr lang="nl-NL" altLang="nl-NL" sz="2600" b="0" dirty="0">
                <a:solidFill>
                  <a:srgbClr val="002060"/>
                </a:solidFill>
                <a:ea typeface="ＭＳ Ｐゴシック" panose="020B0600070205080204" pitchFamily="34" charset="-128"/>
              </a:rPr>
              <a:t>- meer energie, meer weerstand</a:t>
            </a:r>
            <a:br>
              <a:rPr lang="nl-NL" altLang="nl-NL" sz="2600" b="0" dirty="0">
                <a:solidFill>
                  <a:srgbClr val="002060"/>
                </a:solidFill>
                <a:ea typeface="ＭＳ Ｐゴシック" panose="020B0600070205080204" pitchFamily="34" charset="-128"/>
              </a:rPr>
            </a:br>
            <a:r>
              <a:rPr lang="nl-NL" altLang="nl-NL" sz="2600" b="0" dirty="0">
                <a:solidFill>
                  <a:srgbClr val="002060"/>
                </a:solidFill>
                <a:ea typeface="ＭＳ Ｐゴシック" panose="020B0600070205080204" pitchFamily="34" charset="-128"/>
              </a:rPr>
              <a:t>- meer uithoudingsvermogen</a:t>
            </a:r>
          </a:p>
          <a:p>
            <a:pPr marL="0" indent="0">
              <a:buNone/>
            </a:pPr>
            <a:endParaRPr lang="nl-NL" dirty="0"/>
          </a:p>
        </p:txBody>
      </p:sp>
    </p:spTree>
    <p:extLst>
      <p:ext uri="{BB962C8B-B14F-4D97-AF65-F5344CB8AC3E}">
        <p14:creationId xmlns:p14="http://schemas.microsoft.com/office/powerpoint/2010/main" val="3024381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70C83-E7D8-ADB9-70C4-28AB0F199A31}"/>
              </a:ext>
            </a:extLst>
          </p:cNvPr>
          <p:cNvSpPr>
            <a:spLocks noGrp="1"/>
          </p:cNvSpPr>
          <p:nvPr>
            <p:ph type="title"/>
          </p:nvPr>
        </p:nvSpPr>
        <p:spPr/>
        <p:txBody>
          <a:bodyPr/>
          <a:lstStyle/>
          <a:p>
            <a:pPr algn="ctr"/>
            <a:r>
              <a:rPr lang="nl-NL" dirty="0">
                <a:solidFill>
                  <a:srgbClr val="002060"/>
                </a:solidFill>
              </a:rPr>
              <a:t>Effecten van bewegen</a:t>
            </a:r>
          </a:p>
        </p:txBody>
      </p:sp>
      <p:sp>
        <p:nvSpPr>
          <p:cNvPr id="3" name="Tijdelijke aanduiding voor inhoud 2">
            <a:extLst>
              <a:ext uri="{FF2B5EF4-FFF2-40B4-BE49-F238E27FC236}">
                <a16:creationId xmlns:a16="http://schemas.microsoft.com/office/drawing/2014/main" id="{0BF776D9-33DE-2F63-88D8-F03DCA4B0D38}"/>
              </a:ext>
            </a:extLst>
          </p:cNvPr>
          <p:cNvSpPr>
            <a:spLocks noGrp="1"/>
          </p:cNvSpPr>
          <p:nvPr>
            <p:ph idx="1"/>
          </p:nvPr>
        </p:nvSpPr>
        <p:spPr/>
        <p:txBody>
          <a:bodyPr>
            <a:normAutofit lnSpcReduction="10000"/>
          </a:bodyPr>
          <a:lstStyle/>
          <a:p>
            <a:pPr eaLnBrk="1" hangingPunct="1">
              <a:lnSpc>
                <a:spcPct val="80000"/>
              </a:lnSpc>
              <a:spcBef>
                <a:spcPts val="600"/>
              </a:spcBef>
              <a:buClr>
                <a:srgbClr val="000058"/>
              </a:buClr>
              <a:buSzTx/>
              <a:buFont typeface="Times New Roman" panose="02020603050405020304" pitchFamily="18" charset="0"/>
              <a:buAutoNum type="arabicPeriod"/>
            </a:pPr>
            <a:r>
              <a:rPr lang="nl-NL" altLang="nl-NL" sz="2400" b="0" dirty="0">
                <a:solidFill>
                  <a:srgbClr val="002060"/>
                </a:solidFill>
                <a:ea typeface="ＭＳ Ｐゴシック" panose="020B0600070205080204" pitchFamily="34" charset="-128"/>
              </a:rPr>
              <a:t>Fysiek (vervolg):</a:t>
            </a:r>
          </a:p>
          <a:p>
            <a:pPr eaLnBrk="1" hangingPunct="1">
              <a:spcBef>
                <a:spcPts val="600"/>
              </a:spcBef>
              <a:buClr>
                <a:srgbClr val="000058"/>
              </a:buClr>
              <a:buSzTx/>
              <a:buFontTx/>
              <a:buNone/>
            </a:pPr>
            <a:br>
              <a:rPr lang="nl-NL" altLang="nl-NL" sz="2400" b="0" dirty="0">
                <a:solidFill>
                  <a:srgbClr val="002060"/>
                </a:solidFill>
                <a:ea typeface="ＭＳ Ｐゴシック" panose="020B0600070205080204" pitchFamily="34" charset="-128"/>
              </a:rPr>
            </a:br>
            <a:r>
              <a:rPr lang="nl-NL" altLang="nl-NL" sz="2400" b="0" dirty="0">
                <a:solidFill>
                  <a:srgbClr val="002060"/>
                </a:solidFill>
                <a:ea typeface="ＭＳ Ｐゴシック" panose="020B0600070205080204" pitchFamily="34" charset="-128"/>
              </a:rPr>
              <a:t>- meer kracht</a:t>
            </a:r>
          </a:p>
          <a:p>
            <a:pPr eaLnBrk="1" hangingPunct="1">
              <a:spcBef>
                <a:spcPts val="600"/>
              </a:spcBef>
              <a:buClr>
                <a:srgbClr val="000058"/>
              </a:buClr>
              <a:buSzTx/>
              <a:buFontTx/>
              <a:buNone/>
            </a:pPr>
            <a:r>
              <a:rPr lang="nl-NL" altLang="nl-NL" sz="2400" b="0" dirty="0">
                <a:solidFill>
                  <a:srgbClr val="002060"/>
                </a:solidFill>
                <a:ea typeface="ＭＳ Ｐゴシック" panose="020B0600070205080204" pitchFamily="34" charset="-128"/>
              </a:rPr>
              <a:t>	- betere spijsvertering en stoelgang</a:t>
            </a:r>
          </a:p>
          <a:p>
            <a:pPr eaLnBrk="1" hangingPunct="1">
              <a:spcBef>
                <a:spcPts val="600"/>
              </a:spcBef>
              <a:buClr>
                <a:srgbClr val="000058"/>
              </a:buClr>
              <a:buSzTx/>
              <a:buFontTx/>
              <a:buNone/>
            </a:pPr>
            <a:r>
              <a:rPr lang="nl-NL" altLang="nl-NL" sz="2400" b="0" dirty="0">
                <a:solidFill>
                  <a:srgbClr val="002060"/>
                </a:solidFill>
                <a:ea typeface="ＭＳ Ｐゴシック" panose="020B0600070205080204" pitchFamily="34" charset="-128"/>
              </a:rPr>
              <a:t>	- betere slaap</a:t>
            </a:r>
          </a:p>
          <a:p>
            <a:pPr eaLnBrk="1" hangingPunct="1">
              <a:spcBef>
                <a:spcPts val="600"/>
              </a:spcBef>
              <a:buClr>
                <a:srgbClr val="000058"/>
              </a:buClr>
              <a:buSzTx/>
              <a:buFontTx/>
              <a:buNone/>
            </a:pPr>
            <a:r>
              <a:rPr lang="nl-NL" altLang="nl-NL" sz="2400" b="0" dirty="0">
                <a:solidFill>
                  <a:srgbClr val="002060"/>
                </a:solidFill>
                <a:ea typeface="ＭＳ Ｐゴシック" panose="020B0600070205080204" pitchFamily="34" charset="-128"/>
              </a:rPr>
              <a:t>	- gewichtscontrole</a:t>
            </a:r>
          </a:p>
          <a:p>
            <a:pPr eaLnBrk="1" hangingPunct="1">
              <a:spcBef>
                <a:spcPts val="600"/>
              </a:spcBef>
              <a:buClr>
                <a:srgbClr val="000058"/>
              </a:buClr>
              <a:buSzTx/>
              <a:buFontTx/>
              <a:buNone/>
            </a:pPr>
            <a:r>
              <a:rPr lang="nl-NL" altLang="nl-NL" sz="2400" b="0" dirty="0">
                <a:solidFill>
                  <a:srgbClr val="002060"/>
                </a:solidFill>
                <a:ea typeface="ＭＳ Ｐゴシック" panose="020B0600070205080204" pitchFamily="34" charset="-128"/>
              </a:rPr>
              <a:t>	- sterkere botten</a:t>
            </a:r>
            <a:endParaRPr lang="nl-NL" dirty="0">
              <a:solidFill>
                <a:srgbClr val="002060"/>
              </a:solidFill>
            </a:endParaRPr>
          </a:p>
        </p:txBody>
      </p:sp>
    </p:spTree>
    <p:extLst>
      <p:ext uri="{BB962C8B-B14F-4D97-AF65-F5344CB8AC3E}">
        <p14:creationId xmlns:p14="http://schemas.microsoft.com/office/powerpoint/2010/main" val="3522725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D6587-8AC6-AAD6-A234-5161071655DA}"/>
              </a:ext>
            </a:extLst>
          </p:cNvPr>
          <p:cNvSpPr>
            <a:spLocks noGrp="1"/>
          </p:cNvSpPr>
          <p:nvPr>
            <p:ph type="title"/>
          </p:nvPr>
        </p:nvSpPr>
        <p:spPr/>
        <p:txBody>
          <a:bodyPr/>
          <a:lstStyle/>
          <a:p>
            <a:pPr algn="ctr"/>
            <a:r>
              <a:rPr lang="nl-NL" dirty="0">
                <a:solidFill>
                  <a:srgbClr val="002060"/>
                </a:solidFill>
              </a:rPr>
              <a:t>Effecten van bewegen</a:t>
            </a:r>
          </a:p>
        </p:txBody>
      </p:sp>
      <p:sp>
        <p:nvSpPr>
          <p:cNvPr id="3" name="Tijdelijke aanduiding voor inhoud 2">
            <a:extLst>
              <a:ext uri="{FF2B5EF4-FFF2-40B4-BE49-F238E27FC236}">
                <a16:creationId xmlns:a16="http://schemas.microsoft.com/office/drawing/2014/main" id="{A357BA1F-853C-7382-5B14-7BC912268A1D}"/>
              </a:ext>
            </a:extLst>
          </p:cNvPr>
          <p:cNvSpPr>
            <a:spLocks noGrp="1"/>
          </p:cNvSpPr>
          <p:nvPr>
            <p:ph idx="1"/>
          </p:nvPr>
        </p:nvSpPr>
        <p:spPr/>
        <p:txBody>
          <a:bodyPr/>
          <a:lstStyle/>
          <a:p>
            <a:pPr marL="514350" indent="-514350" eaLnBrk="1" hangingPunct="1">
              <a:spcBef>
                <a:spcPts val="800"/>
              </a:spcBef>
              <a:buFont typeface="Times New Roman" pitchFamily="16" charset="0"/>
              <a:buAutoNum type="arabicPeriod" startAt="2"/>
              <a:tabLst>
                <a:tab pos="1103313" algn="l"/>
                <a:tab pos="2017713" algn="l"/>
                <a:tab pos="2932113" algn="l"/>
                <a:tab pos="3846513" algn="l"/>
                <a:tab pos="4760913" algn="l"/>
                <a:tab pos="5675313" algn="l"/>
                <a:tab pos="6589713" algn="l"/>
                <a:tab pos="7504113" algn="l"/>
                <a:tab pos="8418513" algn="l"/>
                <a:tab pos="9332913" algn="l"/>
                <a:tab pos="10247313" algn="l"/>
              </a:tabLst>
              <a:defRPr/>
            </a:pPr>
            <a:r>
              <a:rPr lang="nl-NL" sz="2400" b="0" dirty="0">
                <a:solidFill>
                  <a:srgbClr val="002060"/>
                </a:solidFill>
                <a:latin typeface="Verdana" pitchFamily="32" charset="0"/>
                <a:ea typeface="ＭＳ Ｐゴシック" pitchFamily="32" charset="-128"/>
              </a:rPr>
              <a:t>Psychisch:</a:t>
            </a:r>
          </a:p>
          <a:p>
            <a:pPr marL="514350" indent="-514350" eaLnBrk="1" hangingPunct="1">
              <a:spcBef>
                <a:spcPts val="800"/>
              </a:spcBef>
              <a:buFont typeface="Times New Roman" pitchFamily="16" charset="0"/>
              <a:buNone/>
              <a:tabLst>
                <a:tab pos="1103313" algn="l"/>
                <a:tab pos="2017713" algn="l"/>
                <a:tab pos="2932113" algn="l"/>
                <a:tab pos="3846513" algn="l"/>
                <a:tab pos="4760913" algn="l"/>
                <a:tab pos="5675313" algn="l"/>
                <a:tab pos="6589713" algn="l"/>
                <a:tab pos="7504113" algn="l"/>
                <a:tab pos="8418513" algn="l"/>
                <a:tab pos="9332913" algn="l"/>
                <a:tab pos="10247313" algn="l"/>
              </a:tabLst>
              <a:defRPr/>
            </a:pPr>
            <a:r>
              <a:rPr lang="nl-NL" sz="2400" b="0" dirty="0">
                <a:solidFill>
                  <a:srgbClr val="002060"/>
                </a:solidFill>
                <a:latin typeface="Verdana" pitchFamily="32" charset="0"/>
                <a:ea typeface="ＭＳ Ｐゴシック" pitchFamily="32" charset="-128"/>
              </a:rPr>
              <a:t>	- minder stress, ontspanning</a:t>
            </a:r>
          </a:p>
          <a:p>
            <a:pPr marL="514350" indent="-514350" eaLnBrk="1" hangingPunct="1">
              <a:spcBef>
                <a:spcPts val="800"/>
              </a:spcBef>
              <a:buFont typeface="Times New Roman" pitchFamily="16" charset="0"/>
              <a:buNone/>
              <a:tabLst>
                <a:tab pos="1103313" algn="l"/>
                <a:tab pos="2017713" algn="l"/>
                <a:tab pos="2932113" algn="l"/>
                <a:tab pos="3846513" algn="l"/>
                <a:tab pos="4760913" algn="l"/>
                <a:tab pos="5675313" algn="l"/>
                <a:tab pos="6589713" algn="l"/>
                <a:tab pos="7504113" algn="l"/>
                <a:tab pos="8418513" algn="l"/>
                <a:tab pos="9332913" algn="l"/>
                <a:tab pos="10247313" algn="l"/>
              </a:tabLst>
              <a:defRPr/>
            </a:pPr>
            <a:r>
              <a:rPr lang="nl-NL" sz="2400" b="0" dirty="0">
                <a:solidFill>
                  <a:srgbClr val="002060"/>
                </a:solidFill>
                <a:latin typeface="Verdana" pitchFamily="32" charset="0"/>
                <a:ea typeface="ＭＳ Ｐゴシック" pitchFamily="32" charset="-128"/>
              </a:rPr>
              <a:t>	- minder depressief</a:t>
            </a:r>
          </a:p>
          <a:p>
            <a:pPr marL="514350" indent="-514350" eaLnBrk="1" hangingPunct="1">
              <a:spcBef>
                <a:spcPts val="800"/>
              </a:spcBef>
              <a:buFont typeface="Times New Roman" pitchFamily="16" charset="0"/>
              <a:buNone/>
              <a:tabLst>
                <a:tab pos="1103313" algn="l"/>
                <a:tab pos="2017713" algn="l"/>
                <a:tab pos="2932113" algn="l"/>
                <a:tab pos="3846513" algn="l"/>
                <a:tab pos="4760913" algn="l"/>
                <a:tab pos="5675313" algn="l"/>
                <a:tab pos="6589713" algn="l"/>
                <a:tab pos="7504113" algn="l"/>
                <a:tab pos="8418513" algn="l"/>
                <a:tab pos="9332913" algn="l"/>
                <a:tab pos="10247313" algn="l"/>
              </a:tabLst>
              <a:defRPr/>
            </a:pPr>
            <a:r>
              <a:rPr lang="nl-NL" sz="2400" b="0" dirty="0">
                <a:solidFill>
                  <a:srgbClr val="002060"/>
                </a:solidFill>
                <a:latin typeface="Verdana" pitchFamily="32" charset="0"/>
                <a:ea typeface="ＭＳ Ｐゴシック" pitchFamily="32" charset="-128"/>
              </a:rPr>
              <a:t>	- lekker gevoel</a:t>
            </a:r>
            <a:br>
              <a:rPr lang="nl-NL" sz="2400" b="0" dirty="0">
                <a:solidFill>
                  <a:srgbClr val="002060"/>
                </a:solidFill>
                <a:latin typeface="Verdana" pitchFamily="32" charset="0"/>
                <a:ea typeface="ＭＳ Ｐゴシック" pitchFamily="32" charset="-128"/>
              </a:rPr>
            </a:br>
            <a:r>
              <a:rPr lang="nl-NL" sz="2400" b="0" dirty="0">
                <a:solidFill>
                  <a:srgbClr val="002060"/>
                </a:solidFill>
                <a:latin typeface="Verdana" pitchFamily="32" charset="0"/>
                <a:ea typeface="ＭＳ Ｐゴシック" pitchFamily="32" charset="-128"/>
              </a:rPr>
              <a:t>- goed zelfbeeld</a:t>
            </a:r>
          </a:p>
          <a:p>
            <a:pPr marL="514350" indent="-514350" eaLnBrk="1" hangingPunct="1">
              <a:spcBef>
                <a:spcPts val="800"/>
              </a:spcBef>
              <a:buFont typeface="Times New Roman" pitchFamily="16" charset="0"/>
              <a:buNone/>
              <a:tabLst>
                <a:tab pos="1103313" algn="l"/>
                <a:tab pos="2017713" algn="l"/>
                <a:tab pos="2932113" algn="l"/>
                <a:tab pos="3846513" algn="l"/>
                <a:tab pos="4760913" algn="l"/>
                <a:tab pos="5675313" algn="l"/>
                <a:tab pos="6589713" algn="l"/>
                <a:tab pos="7504113" algn="l"/>
                <a:tab pos="8418513" algn="l"/>
                <a:tab pos="9332913" algn="l"/>
                <a:tab pos="10247313" algn="l"/>
              </a:tabLst>
              <a:defRPr/>
            </a:pPr>
            <a:r>
              <a:rPr lang="nl-NL" sz="2400" b="0" dirty="0">
                <a:solidFill>
                  <a:srgbClr val="002060"/>
                </a:solidFill>
                <a:latin typeface="Verdana" pitchFamily="32" charset="0"/>
                <a:ea typeface="ＭＳ Ｐゴシック" pitchFamily="32" charset="-128"/>
              </a:rPr>
              <a:t>	- plezier</a:t>
            </a:r>
            <a:endParaRPr lang="nl-NL" dirty="0">
              <a:solidFill>
                <a:srgbClr val="002060"/>
              </a:solidFill>
            </a:endParaRPr>
          </a:p>
        </p:txBody>
      </p:sp>
    </p:spTree>
    <p:extLst>
      <p:ext uri="{BB962C8B-B14F-4D97-AF65-F5344CB8AC3E}">
        <p14:creationId xmlns:p14="http://schemas.microsoft.com/office/powerpoint/2010/main" val="4229411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9BB56B-7FAC-FBC1-6255-333FE96CD0E5}"/>
              </a:ext>
            </a:extLst>
          </p:cNvPr>
          <p:cNvSpPr>
            <a:spLocks noGrp="1"/>
          </p:cNvSpPr>
          <p:nvPr>
            <p:ph type="title"/>
          </p:nvPr>
        </p:nvSpPr>
        <p:spPr/>
        <p:txBody>
          <a:bodyPr/>
          <a:lstStyle/>
          <a:p>
            <a:pPr algn="ctr"/>
            <a:r>
              <a:rPr lang="nl-NL" dirty="0">
                <a:solidFill>
                  <a:srgbClr val="002060"/>
                </a:solidFill>
              </a:rPr>
              <a:t>Effecten van bewegen</a:t>
            </a:r>
          </a:p>
        </p:txBody>
      </p:sp>
      <p:sp>
        <p:nvSpPr>
          <p:cNvPr id="3" name="Tijdelijke aanduiding voor inhoud 2">
            <a:extLst>
              <a:ext uri="{FF2B5EF4-FFF2-40B4-BE49-F238E27FC236}">
                <a16:creationId xmlns:a16="http://schemas.microsoft.com/office/drawing/2014/main" id="{31C6F3DA-4F1C-C0A9-F4E0-7ECDDA1EB927}"/>
              </a:ext>
            </a:extLst>
          </p:cNvPr>
          <p:cNvSpPr>
            <a:spLocks noGrp="1"/>
          </p:cNvSpPr>
          <p:nvPr>
            <p:ph idx="1"/>
          </p:nvPr>
        </p:nvSpPr>
        <p:spPr/>
        <p:txBody>
          <a:bodyPr/>
          <a:lstStyle/>
          <a:p>
            <a:pPr marL="514350" marR="0" lvl="0" indent="-514350" algn="l" defTabSz="914400" rtl="0" eaLnBrk="1" fontAlgn="base" latinLnBrk="0" hangingPunct="1">
              <a:spcBef>
                <a:spcPts val="800"/>
              </a:spcBef>
              <a:spcAft>
                <a:spcPct val="0"/>
              </a:spcAft>
              <a:buClrTx/>
              <a:buSzTx/>
              <a:buFont typeface="Times New Roman" pitchFamily="16" charset="0"/>
              <a:buAutoNum type="arabicPeriod" startAt="3"/>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kumimoji="0" lang="nl-NL" b="0" i="0" u="none" strike="noStrike" kern="1200" cap="none" spc="0" normalizeH="0" baseline="0" noProof="0" dirty="0">
                <a:ln>
                  <a:noFill/>
                </a:ln>
                <a:solidFill>
                  <a:srgbClr val="002060"/>
                </a:solidFill>
                <a:effectLst/>
                <a:uLnTx/>
                <a:uFillTx/>
                <a:latin typeface="Verdana" pitchFamily="32" charset="0"/>
                <a:ea typeface="ＭＳ Ｐゴシック" pitchFamily="32" charset="-128"/>
                <a:cs typeface="Arial" panose="020B0604020202020204" pitchFamily="34" charset="0"/>
              </a:rPr>
              <a:t>Sociaal:</a:t>
            </a:r>
            <a:br>
              <a:rPr kumimoji="0" lang="nl-NL" b="0" i="0" u="none" strike="noStrike" kern="1200" cap="none" spc="0" normalizeH="0" baseline="0" noProof="0" dirty="0">
                <a:ln>
                  <a:noFill/>
                </a:ln>
                <a:solidFill>
                  <a:srgbClr val="002060"/>
                </a:solidFill>
                <a:effectLst/>
                <a:uLnTx/>
                <a:uFillTx/>
                <a:latin typeface="Verdana" pitchFamily="32" charset="0"/>
                <a:ea typeface="ＭＳ Ｐゴシック" pitchFamily="32" charset="-128"/>
                <a:cs typeface="Arial" panose="020B0604020202020204" pitchFamily="34" charset="0"/>
              </a:rPr>
            </a:br>
            <a:r>
              <a:rPr kumimoji="0" lang="nl-NL" b="0" i="0" u="none" strike="noStrike" kern="1200" cap="none" spc="0" normalizeH="0" baseline="0" noProof="0" dirty="0">
                <a:ln>
                  <a:noFill/>
                </a:ln>
                <a:solidFill>
                  <a:srgbClr val="002060"/>
                </a:solidFill>
                <a:effectLst/>
                <a:uLnTx/>
                <a:uFillTx/>
                <a:latin typeface="Verdana" pitchFamily="32" charset="0"/>
                <a:ea typeface="ＭＳ Ｐゴシック" pitchFamily="32" charset="-128"/>
                <a:cs typeface="Arial" panose="020B0604020202020204" pitchFamily="34" charset="0"/>
              </a:rPr>
              <a:t>	- ontmoetingen, contact</a:t>
            </a:r>
          </a:p>
          <a:p>
            <a:pPr marL="514350" marR="0" lvl="0" indent="-514350" algn="l" defTabSz="914400" rtl="0" eaLnBrk="1" fontAlgn="base" latinLnBrk="0" hangingPunct="1">
              <a:spcBef>
                <a:spcPts val="800"/>
              </a:spcBef>
              <a:spcAft>
                <a:spcPct val="0"/>
              </a:spcAft>
              <a:buClrTx/>
              <a:buSzTx/>
              <a:buFont typeface="Times New Roman" pitchFamily="16"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kumimoji="0" lang="nl-NL" b="0" i="0" u="none" strike="noStrike" kern="1200" cap="none" spc="0" normalizeH="0" baseline="0" noProof="0" dirty="0">
                <a:ln>
                  <a:noFill/>
                </a:ln>
                <a:solidFill>
                  <a:srgbClr val="002060"/>
                </a:solidFill>
                <a:effectLst/>
                <a:uLnTx/>
                <a:uFillTx/>
                <a:latin typeface="Verdana" pitchFamily="32" charset="0"/>
                <a:ea typeface="ＭＳ Ｐゴシック" pitchFamily="32" charset="-128"/>
                <a:cs typeface="Arial" panose="020B0604020202020204" pitchFamily="34" charset="0"/>
              </a:rPr>
              <a:t>		- nieuwe vriendschappen</a:t>
            </a:r>
          </a:p>
          <a:p>
            <a:pPr marL="514350" marR="0" lvl="0" indent="-514350" algn="l" defTabSz="914400" rtl="0" eaLnBrk="1" fontAlgn="base" latinLnBrk="0" hangingPunct="1">
              <a:spcBef>
                <a:spcPts val="800"/>
              </a:spcBef>
              <a:spcAft>
                <a:spcPct val="0"/>
              </a:spcAft>
              <a:buClrTx/>
              <a:buSzTx/>
              <a:buFont typeface="Times New Roman" pitchFamily="16"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kumimoji="0" lang="nl-NL" b="0" i="0" u="none" strike="noStrike" kern="1200" cap="none" spc="0" normalizeH="0" baseline="0" noProof="0" dirty="0">
                <a:ln>
                  <a:noFill/>
                </a:ln>
                <a:solidFill>
                  <a:srgbClr val="002060"/>
                </a:solidFill>
                <a:effectLst/>
                <a:uLnTx/>
                <a:uFillTx/>
                <a:latin typeface="Verdana" pitchFamily="32" charset="0"/>
                <a:ea typeface="ＭＳ Ｐゴシック" pitchFamily="32" charset="-128"/>
                <a:cs typeface="Arial" panose="020B0604020202020204" pitchFamily="34" charset="0"/>
              </a:rPr>
              <a:t>		- gezelligheid</a:t>
            </a:r>
          </a:p>
          <a:p>
            <a:pPr marL="514350" marR="0" lvl="0" indent="-514350" algn="l" defTabSz="914400" rtl="0" eaLnBrk="1" fontAlgn="base" latinLnBrk="0" hangingPunct="1">
              <a:spcBef>
                <a:spcPts val="800"/>
              </a:spcBef>
              <a:spcAft>
                <a:spcPct val="0"/>
              </a:spcAft>
              <a:buClrTx/>
              <a:buSzTx/>
              <a:buFont typeface="Times New Roman" pitchFamily="16"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kumimoji="0" lang="nl-NL" b="0" i="0" u="none" strike="noStrike" kern="1200" cap="none" spc="0" normalizeH="0" baseline="0" noProof="0" dirty="0">
                <a:ln>
                  <a:noFill/>
                </a:ln>
                <a:solidFill>
                  <a:srgbClr val="002060"/>
                </a:solidFill>
                <a:effectLst/>
                <a:uLnTx/>
                <a:uFillTx/>
                <a:latin typeface="Verdana" pitchFamily="32" charset="0"/>
                <a:ea typeface="ＭＳ Ｐゴシック" pitchFamily="32" charset="-128"/>
                <a:cs typeface="Arial" panose="020B0604020202020204" pitchFamily="34" charset="0"/>
              </a:rPr>
              <a:t>		- langer onafhankelijk blijven</a:t>
            </a:r>
          </a:p>
          <a:p>
            <a:pPr marL="341313" marR="0" lvl="0" indent="-341313" algn="l" defTabSz="914400" rtl="0" eaLnBrk="1" fontAlgn="base" latinLnBrk="0" hangingPunct="1">
              <a:spcBef>
                <a:spcPts val="800"/>
              </a:spcBef>
              <a:spcAft>
                <a:spcPct val="0"/>
              </a:spcAft>
              <a:buClr>
                <a:srgbClr val="000058"/>
              </a:buClr>
              <a:buSzTx/>
              <a:buFont typeface="Arial"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kumimoji="0" lang="nl-NL" b="1" i="0" u="none" strike="noStrike" kern="1200" cap="none" spc="0" normalizeH="0" baseline="0" noProof="0" dirty="0">
              <a:ln>
                <a:noFill/>
              </a:ln>
              <a:solidFill>
                <a:srgbClr val="002060"/>
              </a:solidFill>
              <a:effectLst/>
              <a:uLnTx/>
              <a:uFillTx/>
              <a:latin typeface="Arial" charset="0"/>
              <a:ea typeface="ＭＳ Ｐゴシック" pitchFamily="32" charset="-128"/>
              <a:cs typeface="Arial" panose="020B0604020202020204" pitchFamily="34" charset="0"/>
            </a:endParaRPr>
          </a:p>
          <a:p>
            <a:pPr marL="0" indent="0">
              <a:buNone/>
            </a:pPr>
            <a:endParaRPr lang="nl-NL" dirty="0"/>
          </a:p>
        </p:txBody>
      </p:sp>
    </p:spTree>
    <p:extLst>
      <p:ext uri="{BB962C8B-B14F-4D97-AF65-F5344CB8AC3E}">
        <p14:creationId xmlns:p14="http://schemas.microsoft.com/office/powerpoint/2010/main" val="317598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D24560-E437-2084-9D18-D23AB57D7E9C}"/>
              </a:ext>
            </a:extLst>
          </p:cNvPr>
          <p:cNvSpPr>
            <a:spLocks noGrp="1"/>
          </p:cNvSpPr>
          <p:nvPr>
            <p:ph type="title"/>
          </p:nvPr>
        </p:nvSpPr>
        <p:spPr/>
        <p:txBody>
          <a:bodyPr/>
          <a:lstStyle/>
          <a:p>
            <a:pPr algn="ctr"/>
            <a:r>
              <a:rPr lang="nl-NL" dirty="0">
                <a:solidFill>
                  <a:srgbClr val="002060"/>
                </a:solidFill>
              </a:rPr>
              <a:t>Eet gezond en gevarieerd</a:t>
            </a:r>
          </a:p>
        </p:txBody>
      </p:sp>
      <p:sp>
        <p:nvSpPr>
          <p:cNvPr id="3" name="Tijdelijke aanduiding voor inhoud 2">
            <a:extLst>
              <a:ext uri="{FF2B5EF4-FFF2-40B4-BE49-F238E27FC236}">
                <a16:creationId xmlns:a16="http://schemas.microsoft.com/office/drawing/2014/main" id="{49A93C72-0560-1F65-F0BF-B3ADBCBF92B7}"/>
              </a:ext>
            </a:extLst>
          </p:cNvPr>
          <p:cNvSpPr>
            <a:spLocks noGrp="1"/>
          </p:cNvSpPr>
          <p:nvPr>
            <p:ph idx="1"/>
          </p:nvPr>
        </p:nvSpPr>
        <p:spPr/>
        <p:txBody>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nl-NL" altLang="nl-NL" sz="2800" b="1" i="0" u="none" strike="noStrike" kern="1200" cap="none" spc="0" normalizeH="0" baseline="0" noProof="0" dirty="0">
                <a:ln>
                  <a:noFill/>
                </a:ln>
                <a:solidFill>
                  <a:srgbClr val="002060"/>
                </a:solidFill>
                <a:effectLst/>
                <a:uLnTx/>
                <a:uFillTx/>
                <a:cs typeface="Arial" panose="020B0604020202020204" pitchFamily="34" charset="0"/>
              </a:rPr>
              <a:t>normale ouderdomsklachten</a:t>
            </a:r>
          </a:p>
          <a:p>
            <a:pPr marL="457200" marR="0" lvl="1" indent="0" algn="l" defTabSz="914400" rtl="0" eaLnBrk="0" fontAlgn="base" latinLnBrk="0" hangingPunct="0">
              <a:lnSpc>
                <a:spcPct val="80000"/>
              </a:lnSpc>
              <a:spcBef>
                <a:spcPct val="0"/>
              </a:spcBef>
              <a:spcAft>
                <a:spcPct val="0"/>
              </a:spcAft>
              <a:buClrTx/>
              <a:buSzTx/>
              <a:buFontTx/>
              <a:buNone/>
              <a:tabLst/>
              <a:defRPr/>
            </a:pPr>
            <a:endParaRPr kumimoji="0" lang="nl-NL" altLang="nl-NL" sz="3200" b="1" i="0" u="none" strike="noStrike" kern="1200" cap="none" spc="0" normalizeH="0" baseline="0" noProof="0" dirty="0">
              <a:ln>
                <a:noFill/>
              </a:ln>
              <a:solidFill>
                <a:srgbClr val="002060"/>
              </a:solidFill>
              <a:effectLst/>
              <a:uLnTx/>
              <a:uFillTx/>
              <a:cs typeface="Arial" panose="020B0604020202020204" pitchFamily="34" charset="0"/>
            </a:endParaRPr>
          </a:p>
          <a:p>
            <a:pPr marL="0" marR="0" lvl="0" indent="0" algn="l" defTabSz="914400" rtl="0" eaLnBrk="0" fontAlgn="base" latinLnBrk="0" hangingPunct="0">
              <a:lnSpc>
                <a:spcPct val="80000"/>
              </a:lnSpc>
              <a:spcBef>
                <a:spcPct val="0"/>
              </a:spcBef>
              <a:spcAft>
                <a:spcPct val="0"/>
              </a:spcAft>
              <a:buClrTx/>
              <a:buSzTx/>
              <a:buFontTx/>
              <a:buChar char="-"/>
              <a:tabLst/>
              <a:defRPr/>
            </a:pPr>
            <a:r>
              <a:rPr kumimoji="0" lang="nl-NL" altLang="nl-NL" sz="2400" b="1" i="0" u="none" strike="noStrike" kern="1200" cap="none" spc="0" normalizeH="0" baseline="0" noProof="0" dirty="0">
                <a:ln>
                  <a:noFill/>
                </a:ln>
                <a:solidFill>
                  <a:srgbClr val="002060"/>
                </a:solidFill>
                <a:effectLst/>
                <a:uLnTx/>
                <a:uFillTx/>
                <a:cs typeface="Arial" panose="020B0604020202020204" pitchFamily="34" charset="0"/>
              </a:rPr>
              <a:t> </a:t>
            </a:r>
            <a:r>
              <a:rPr kumimoji="0" lang="nl-NL" altLang="nl-NL" sz="2400" i="0" u="none" strike="noStrike" kern="1200" cap="none" spc="0" normalizeH="0" baseline="0" noProof="0" dirty="0">
                <a:ln>
                  <a:noFill/>
                </a:ln>
                <a:solidFill>
                  <a:srgbClr val="002060"/>
                </a:solidFill>
                <a:effectLst/>
                <a:uLnTx/>
                <a:uFillTx/>
                <a:cs typeface="Arial" panose="020B0604020202020204" pitchFamily="34" charset="0"/>
              </a:rPr>
              <a:t>Verminderde doorbloeding maag-darmkanaal</a:t>
            </a:r>
          </a:p>
          <a:p>
            <a:pPr marL="0" marR="0" lvl="0" indent="0" algn="l" defTabSz="914400" rtl="0" eaLnBrk="0" fontAlgn="base" latinLnBrk="0" hangingPunct="0">
              <a:lnSpc>
                <a:spcPct val="80000"/>
              </a:lnSpc>
              <a:spcBef>
                <a:spcPct val="0"/>
              </a:spcBef>
              <a:spcAft>
                <a:spcPct val="0"/>
              </a:spcAft>
              <a:buClrTx/>
              <a:buSzTx/>
              <a:buFontTx/>
              <a:buNone/>
              <a:tabLst/>
              <a:defRPr/>
            </a:pPr>
            <a:endParaRPr kumimoji="0" lang="nl-NL" altLang="nl-NL" sz="2400" i="0" u="none" strike="noStrike" kern="1200" cap="none" spc="0" normalizeH="0" baseline="0" noProof="0" dirty="0">
              <a:ln>
                <a:noFill/>
              </a:ln>
              <a:solidFill>
                <a:srgbClr val="002060"/>
              </a:solidFill>
              <a:effectLst/>
              <a:uLnTx/>
              <a:uFillTx/>
              <a:cs typeface="Arial" panose="020B0604020202020204" pitchFamily="34" charset="0"/>
            </a:endParaRPr>
          </a:p>
          <a:p>
            <a:pPr marL="0" marR="0" lvl="0" indent="0" algn="l" defTabSz="914400" rtl="0" eaLnBrk="0" fontAlgn="base" latinLnBrk="0" hangingPunct="0">
              <a:lnSpc>
                <a:spcPct val="80000"/>
              </a:lnSpc>
              <a:spcBef>
                <a:spcPct val="0"/>
              </a:spcBef>
              <a:spcAft>
                <a:spcPct val="0"/>
              </a:spcAft>
              <a:buClrTx/>
              <a:buSzTx/>
              <a:buFontTx/>
              <a:buChar char="-"/>
              <a:tabLst/>
              <a:defRPr/>
            </a:pPr>
            <a:r>
              <a:rPr kumimoji="0" lang="nl-NL" altLang="nl-NL" sz="2400" i="0" u="none" strike="noStrike" kern="1200" cap="none" spc="0" normalizeH="0" baseline="0" noProof="0" dirty="0">
                <a:ln>
                  <a:noFill/>
                </a:ln>
                <a:solidFill>
                  <a:srgbClr val="002060"/>
                </a:solidFill>
                <a:effectLst/>
                <a:uLnTx/>
                <a:uFillTx/>
                <a:cs typeface="Arial" panose="020B0604020202020204" pitchFamily="34" charset="0"/>
              </a:rPr>
              <a:t> Lever en nieren werken minder</a:t>
            </a:r>
          </a:p>
          <a:p>
            <a:pPr marL="0" marR="0" lvl="0" indent="0" algn="l" defTabSz="914400" rtl="0" eaLnBrk="0" fontAlgn="base" latinLnBrk="0" hangingPunct="0">
              <a:lnSpc>
                <a:spcPct val="80000"/>
              </a:lnSpc>
              <a:spcBef>
                <a:spcPct val="0"/>
              </a:spcBef>
              <a:spcAft>
                <a:spcPct val="0"/>
              </a:spcAft>
              <a:buClrTx/>
              <a:buSzTx/>
              <a:buFontTx/>
              <a:buNone/>
              <a:tabLst/>
              <a:defRPr/>
            </a:pPr>
            <a:endParaRPr kumimoji="0" lang="nl-NL" altLang="nl-NL" sz="2400" i="0" u="none" strike="noStrike" kern="1200" cap="none" spc="0" normalizeH="0" baseline="0" noProof="0" dirty="0">
              <a:ln>
                <a:noFill/>
              </a:ln>
              <a:solidFill>
                <a:srgbClr val="002060"/>
              </a:solidFill>
              <a:effectLst/>
              <a:uLnTx/>
              <a:uFillTx/>
              <a:cs typeface="Arial" panose="020B0604020202020204" pitchFamily="34" charset="0"/>
            </a:endParaRPr>
          </a:p>
          <a:p>
            <a:pPr marL="0" marR="0" lvl="0" indent="0" algn="l" defTabSz="914400" rtl="0" eaLnBrk="0" fontAlgn="base" latinLnBrk="0" hangingPunct="0">
              <a:lnSpc>
                <a:spcPct val="80000"/>
              </a:lnSpc>
              <a:spcBef>
                <a:spcPct val="0"/>
              </a:spcBef>
              <a:spcAft>
                <a:spcPct val="0"/>
              </a:spcAft>
              <a:buClrTx/>
              <a:buSzTx/>
              <a:buFontTx/>
              <a:buChar char="-"/>
              <a:tabLst/>
              <a:defRPr/>
            </a:pPr>
            <a:r>
              <a:rPr kumimoji="0" lang="nl-NL" altLang="nl-NL" sz="2400" i="0" u="none" strike="noStrike" kern="1200" cap="none" spc="0" normalizeH="0" baseline="0" noProof="0" dirty="0">
                <a:ln>
                  <a:noFill/>
                </a:ln>
                <a:solidFill>
                  <a:srgbClr val="002060"/>
                </a:solidFill>
                <a:effectLst/>
                <a:uLnTx/>
                <a:uFillTx/>
                <a:cs typeface="Arial" panose="020B0604020202020204" pitchFamily="34" charset="0"/>
              </a:rPr>
              <a:t> Toename vetweefsel, vooral </a:t>
            </a:r>
            <a:r>
              <a:rPr kumimoji="0" lang="nl-NL" altLang="nl-NL" sz="2400" i="0" u="none" strike="noStrike" kern="1200" cap="none" spc="0" normalizeH="0" baseline="0" noProof="0" dirty="0" err="1">
                <a:ln>
                  <a:noFill/>
                </a:ln>
                <a:solidFill>
                  <a:srgbClr val="002060"/>
                </a:solidFill>
                <a:effectLst/>
                <a:uLnTx/>
                <a:uFillTx/>
                <a:cs typeface="Arial" panose="020B0604020202020204" pitchFamily="34" charset="0"/>
              </a:rPr>
              <a:t>buikvet</a:t>
            </a:r>
            <a:endParaRPr kumimoji="0" lang="nl-NL" altLang="nl-NL" sz="2400" i="0" u="none" strike="noStrike" kern="1200" cap="none" spc="0" normalizeH="0" baseline="0" noProof="0" dirty="0">
              <a:ln>
                <a:noFill/>
              </a:ln>
              <a:solidFill>
                <a:srgbClr val="002060"/>
              </a:solidFill>
              <a:effectLst/>
              <a:uLnTx/>
              <a:uFillTx/>
              <a:cs typeface="Arial" panose="020B0604020202020204" pitchFamily="34" charset="0"/>
            </a:endParaRPr>
          </a:p>
          <a:p>
            <a:pPr marL="0" marR="0" lvl="0" indent="0" algn="l" defTabSz="914400" rtl="0" eaLnBrk="0" fontAlgn="base" latinLnBrk="0" hangingPunct="0">
              <a:lnSpc>
                <a:spcPct val="80000"/>
              </a:lnSpc>
              <a:spcBef>
                <a:spcPct val="0"/>
              </a:spcBef>
              <a:spcAft>
                <a:spcPct val="0"/>
              </a:spcAft>
              <a:buClrTx/>
              <a:buSzTx/>
              <a:buFontTx/>
              <a:buNone/>
              <a:tabLst/>
              <a:defRPr/>
            </a:pPr>
            <a:r>
              <a:rPr kumimoji="0" lang="nl-NL" altLang="nl-NL" sz="2400" i="0" u="none" strike="noStrike" kern="1200" cap="none" spc="0" normalizeH="0" baseline="0" noProof="0" dirty="0">
                <a:ln>
                  <a:noFill/>
                </a:ln>
                <a:solidFill>
                  <a:srgbClr val="002060"/>
                </a:solidFill>
                <a:effectLst/>
                <a:uLnTx/>
                <a:uFillTx/>
                <a:cs typeface="Arial" panose="020B0604020202020204" pitchFamily="34" charset="0"/>
              </a:rPr>
              <a:t> </a:t>
            </a:r>
          </a:p>
          <a:p>
            <a:pPr marL="0" marR="0" lvl="0" indent="0" algn="l" defTabSz="914400" rtl="0" eaLnBrk="0" fontAlgn="base" latinLnBrk="0" hangingPunct="0">
              <a:lnSpc>
                <a:spcPct val="80000"/>
              </a:lnSpc>
              <a:spcBef>
                <a:spcPct val="0"/>
              </a:spcBef>
              <a:spcAft>
                <a:spcPct val="0"/>
              </a:spcAft>
              <a:buClrTx/>
              <a:buSzTx/>
              <a:buFontTx/>
              <a:buChar char="-"/>
              <a:tabLst/>
              <a:defRPr/>
            </a:pPr>
            <a:r>
              <a:rPr kumimoji="0" lang="nl-NL" altLang="nl-NL" sz="2400" i="0" u="none" strike="noStrike" kern="1200" cap="none" spc="0" normalizeH="0" baseline="0" noProof="0" dirty="0">
                <a:ln>
                  <a:noFill/>
                </a:ln>
                <a:solidFill>
                  <a:srgbClr val="002060"/>
                </a:solidFill>
                <a:effectLst/>
                <a:uLnTx/>
                <a:uFillTx/>
                <a:cs typeface="Arial" panose="020B0604020202020204" pitchFamily="34" charset="0"/>
              </a:rPr>
              <a:t> Spijsvertering </a:t>
            </a:r>
          </a:p>
        </p:txBody>
      </p:sp>
    </p:spTree>
    <p:extLst>
      <p:ext uri="{BB962C8B-B14F-4D97-AF65-F5344CB8AC3E}">
        <p14:creationId xmlns:p14="http://schemas.microsoft.com/office/powerpoint/2010/main" val="1396254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logo&#10;&#10;Automatisch gegenereerde beschrijving">
            <a:extLst>
              <a:ext uri="{FF2B5EF4-FFF2-40B4-BE49-F238E27FC236}">
                <a16:creationId xmlns:a16="http://schemas.microsoft.com/office/drawing/2014/main" id="{22D39CC9-BF81-3468-5B43-3515A3A8B0A3}"/>
              </a:ext>
            </a:extLst>
          </p:cNvPr>
          <p:cNvPicPr>
            <a:picLocks noGrp="1" noChangeAspect="1"/>
          </p:cNvPicPr>
          <p:nvPr>
            <p:ph idx="1"/>
          </p:nvPr>
        </p:nvPicPr>
        <p:blipFill>
          <a:blip r:embed="rId2"/>
          <a:stretch>
            <a:fillRect/>
          </a:stretch>
        </p:blipFill>
        <p:spPr>
          <a:xfrm>
            <a:off x="1927350" y="1756559"/>
            <a:ext cx="8337299" cy="3034515"/>
          </a:xfrm>
        </p:spPr>
      </p:pic>
      <p:sp>
        <p:nvSpPr>
          <p:cNvPr id="2" name="Tekstvak 1">
            <a:extLst>
              <a:ext uri="{FF2B5EF4-FFF2-40B4-BE49-F238E27FC236}">
                <a16:creationId xmlns:a16="http://schemas.microsoft.com/office/drawing/2014/main" id="{62A11F31-0983-B828-2771-1EA0196690FD}"/>
              </a:ext>
            </a:extLst>
          </p:cNvPr>
          <p:cNvSpPr txBox="1"/>
          <p:nvPr/>
        </p:nvSpPr>
        <p:spPr>
          <a:xfrm>
            <a:off x="2981325" y="4944605"/>
            <a:ext cx="3810000" cy="1015663"/>
          </a:xfrm>
          <a:prstGeom prst="rect">
            <a:avLst/>
          </a:prstGeom>
          <a:noFill/>
        </p:spPr>
        <p:txBody>
          <a:bodyPr wrap="square" rtlCol="0">
            <a:spAutoFit/>
          </a:bodyPr>
          <a:lstStyle/>
          <a:p>
            <a:pPr algn="ctr" eaLnBrk="1" hangingPunct="1">
              <a:spcBef>
                <a:spcPct val="0"/>
              </a:spcBef>
              <a:buClrTx/>
              <a:buSzTx/>
              <a:buFontTx/>
              <a:buNone/>
            </a:pPr>
            <a:endParaRPr lang="nl-NL" altLang="nl-NL" sz="2800" b="1" i="1" dirty="0">
              <a:solidFill>
                <a:srgbClr val="C00000"/>
              </a:solidFill>
              <a:latin typeface="Arial" panose="020B0604020202020204" pitchFamily="34" charset="0"/>
              <a:ea typeface="ＭＳ Ｐゴシック" panose="020B0600070205080204" pitchFamily="34" charset="-128"/>
            </a:endParaRPr>
          </a:p>
          <a:p>
            <a:pPr algn="ctr" eaLnBrk="1" hangingPunct="1">
              <a:spcBef>
                <a:spcPct val="0"/>
              </a:spcBef>
              <a:buClrTx/>
              <a:buSzTx/>
              <a:buFontTx/>
              <a:buNone/>
            </a:pPr>
            <a:r>
              <a:rPr lang="nl-NL" altLang="nl-NL" sz="3200" b="1" i="1" dirty="0">
                <a:solidFill>
                  <a:srgbClr val="C00000"/>
                </a:solidFill>
                <a:latin typeface="Arial" panose="020B0604020202020204" pitchFamily="34" charset="0"/>
                <a:ea typeface="ＭＳ Ｐゴシック" panose="020B0600070205080204" pitchFamily="34" charset="-128"/>
              </a:rPr>
              <a:t>Naam voorlichter</a:t>
            </a:r>
          </a:p>
        </p:txBody>
      </p:sp>
    </p:spTree>
    <p:extLst>
      <p:ext uri="{BB962C8B-B14F-4D97-AF65-F5344CB8AC3E}">
        <p14:creationId xmlns:p14="http://schemas.microsoft.com/office/powerpoint/2010/main" val="2432274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E3711F-1F00-DEF7-1719-1E4CCE6095EB}"/>
              </a:ext>
            </a:extLst>
          </p:cNvPr>
          <p:cNvSpPr>
            <a:spLocks noGrp="1"/>
          </p:cNvSpPr>
          <p:nvPr>
            <p:ph type="title"/>
          </p:nvPr>
        </p:nvSpPr>
        <p:spPr/>
        <p:txBody>
          <a:bodyPr/>
          <a:lstStyle/>
          <a:p>
            <a:pPr algn="ctr"/>
            <a:r>
              <a:rPr lang="nl-NL" dirty="0">
                <a:solidFill>
                  <a:srgbClr val="002060"/>
                </a:solidFill>
              </a:rPr>
              <a:t>Eet gezond en gevarieerd</a:t>
            </a:r>
          </a:p>
        </p:txBody>
      </p:sp>
      <p:pic>
        <p:nvPicPr>
          <p:cNvPr id="4" name="Tijdelijke aanduiding voor inhoud 2">
            <a:extLst>
              <a:ext uri="{FF2B5EF4-FFF2-40B4-BE49-F238E27FC236}">
                <a16:creationId xmlns:a16="http://schemas.microsoft.com/office/drawing/2014/main" id="{CB0DE0E1-5273-DD35-EFBB-89C477DD67C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25917" y="2335213"/>
            <a:ext cx="4940165"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67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594DC-0E0A-B552-E9CB-57607F0071C6}"/>
              </a:ext>
            </a:extLst>
          </p:cNvPr>
          <p:cNvSpPr>
            <a:spLocks noGrp="1"/>
          </p:cNvSpPr>
          <p:nvPr>
            <p:ph type="title"/>
          </p:nvPr>
        </p:nvSpPr>
        <p:spPr/>
        <p:txBody>
          <a:bodyPr/>
          <a:lstStyle/>
          <a:p>
            <a:pPr algn="ctr"/>
            <a:r>
              <a:rPr lang="nl-NL" dirty="0">
                <a:solidFill>
                  <a:srgbClr val="002060"/>
                </a:solidFill>
              </a:rPr>
              <a:t>Gezonde voeding is</a:t>
            </a:r>
          </a:p>
        </p:txBody>
      </p:sp>
      <p:sp>
        <p:nvSpPr>
          <p:cNvPr id="3" name="Tijdelijke aanduiding voor inhoud 2">
            <a:extLst>
              <a:ext uri="{FF2B5EF4-FFF2-40B4-BE49-F238E27FC236}">
                <a16:creationId xmlns:a16="http://schemas.microsoft.com/office/drawing/2014/main" id="{0E683ECA-D45D-74D7-3615-85BDA76106E6}"/>
              </a:ext>
            </a:extLst>
          </p:cNvPr>
          <p:cNvSpPr>
            <a:spLocks noGrp="1"/>
          </p:cNvSpPr>
          <p:nvPr>
            <p:ph idx="1"/>
          </p:nvPr>
        </p:nvSpPr>
        <p:spPr/>
        <p:txBody>
          <a:bodyPr/>
          <a:lstStyle/>
          <a:p>
            <a:pPr marL="0" indent="0" algn="ctr">
              <a:buNone/>
            </a:pPr>
            <a:r>
              <a:rPr lang="nl-NL" dirty="0">
                <a:solidFill>
                  <a:srgbClr val="002060"/>
                </a:solidFill>
              </a:rPr>
              <a:t>Gezond</a:t>
            </a:r>
          </a:p>
          <a:p>
            <a:pPr marL="0" indent="0" algn="ctr">
              <a:buNone/>
            </a:pPr>
            <a:r>
              <a:rPr lang="nl-NL" dirty="0">
                <a:solidFill>
                  <a:srgbClr val="002060"/>
                </a:solidFill>
              </a:rPr>
              <a:t>Veilig</a:t>
            </a:r>
          </a:p>
          <a:p>
            <a:pPr marL="0" indent="0" algn="ctr">
              <a:buNone/>
            </a:pPr>
            <a:r>
              <a:rPr lang="nl-NL" dirty="0">
                <a:solidFill>
                  <a:srgbClr val="002060"/>
                </a:solidFill>
              </a:rPr>
              <a:t>Lekker</a:t>
            </a:r>
          </a:p>
          <a:p>
            <a:pPr marL="0" indent="0" algn="ctr">
              <a:buNone/>
            </a:pPr>
            <a:r>
              <a:rPr lang="nl-NL" dirty="0">
                <a:solidFill>
                  <a:srgbClr val="002060"/>
                </a:solidFill>
              </a:rPr>
              <a:t>Gezellig</a:t>
            </a:r>
          </a:p>
          <a:p>
            <a:pPr marL="0" indent="0" algn="ctr">
              <a:buNone/>
            </a:pPr>
            <a:r>
              <a:rPr lang="nl-NL" dirty="0">
                <a:solidFill>
                  <a:srgbClr val="002060"/>
                </a:solidFill>
              </a:rPr>
              <a:t>Troostrijk</a:t>
            </a:r>
          </a:p>
        </p:txBody>
      </p:sp>
    </p:spTree>
    <p:extLst>
      <p:ext uri="{BB962C8B-B14F-4D97-AF65-F5344CB8AC3E}">
        <p14:creationId xmlns:p14="http://schemas.microsoft.com/office/powerpoint/2010/main" val="2350309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36ACED-B365-7E8E-5C25-8E14BCB2182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D91D9D3-7531-32A8-74CE-576EB19755CD}"/>
              </a:ext>
            </a:extLst>
          </p:cNvPr>
          <p:cNvSpPr>
            <a:spLocks noGrp="1"/>
          </p:cNvSpPr>
          <p:nvPr>
            <p:ph idx="1"/>
          </p:nvPr>
        </p:nvSpPr>
        <p:spPr>
          <a:xfrm>
            <a:off x="838200" y="2335427"/>
            <a:ext cx="10515600" cy="4147566"/>
          </a:xfrm>
        </p:spPr>
        <p:txBody>
          <a:bodyPr>
            <a:noAutofit/>
          </a:bodyPr>
          <a:lstStyle/>
          <a:p>
            <a:pPr marL="0" indent="0">
              <a:buNone/>
            </a:pPr>
            <a:r>
              <a:rPr lang="nl-NL" b="1" dirty="0">
                <a:solidFill>
                  <a:srgbClr val="002060"/>
                </a:solidFill>
              </a:rPr>
              <a:t>Essentiële voedingstoffen:</a:t>
            </a:r>
          </a:p>
          <a:p>
            <a:pPr marL="0" indent="0">
              <a:buNone/>
            </a:pPr>
            <a:r>
              <a:rPr lang="nl-NL" dirty="0">
                <a:solidFill>
                  <a:srgbClr val="002060"/>
                </a:solidFill>
              </a:rPr>
              <a:t>Eiwitten</a:t>
            </a:r>
          </a:p>
          <a:p>
            <a:pPr marL="0" indent="0">
              <a:buNone/>
            </a:pPr>
            <a:r>
              <a:rPr lang="nl-NL" dirty="0">
                <a:solidFill>
                  <a:srgbClr val="002060"/>
                </a:solidFill>
              </a:rPr>
              <a:t>Vetten</a:t>
            </a:r>
          </a:p>
          <a:p>
            <a:pPr marL="0" indent="0">
              <a:buNone/>
            </a:pPr>
            <a:r>
              <a:rPr lang="nl-NL" dirty="0">
                <a:solidFill>
                  <a:srgbClr val="002060"/>
                </a:solidFill>
              </a:rPr>
              <a:t>Koolhydraten</a:t>
            </a:r>
          </a:p>
          <a:p>
            <a:pPr marL="0" indent="0">
              <a:buNone/>
            </a:pPr>
            <a:r>
              <a:rPr lang="nl-NL" b="1" dirty="0">
                <a:solidFill>
                  <a:srgbClr val="002060"/>
                </a:solidFill>
              </a:rPr>
              <a:t>Essentieel mineraal:</a:t>
            </a:r>
          </a:p>
          <a:p>
            <a:pPr marL="0" indent="0">
              <a:buNone/>
            </a:pPr>
            <a:r>
              <a:rPr lang="nl-NL" dirty="0">
                <a:solidFill>
                  <a:srgbClr val="002060"/>
                </a:solidFill>
              </a:rPr>
              <a:t>IJzer</a:t>
            </a:r>
          </a:p>
        </p:txBody>
      </p:sp>
    </p:spTree>
    <p:extLst>
      <p:ext uri="{BB962C8B-B14F-4D97-AF65-F5344CB8AC3E}">
        <p14:creationId xmlns:p14="http://schemas.microsoft.com/office/powerpoint/2010/main" val="723041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2F393-1C93-6447-1A37-276F07DD9C20}"/>
              </a:ext>
            </a:extLst>
          </p:cNvPr>
          <p:cNvSpPr>
            <a:spLocks noGrp="1"/>
          </p:cNvSpPr>
          <p:nvPr>
            <p:ph type="title"/>
          </p:nvPr>
        </p:nvSpPr>
        <p:spPr/>
        <p:txBody>
          <a:bodyPr/>
          <a:lstStyle/>
          <a:p>
            <a:pPr algn="ctr"/>
            <a:r>
              <a:rPr lang="nl-NL" dirty="0">
                <a:solidFill>
                  <a:srgbClr val="002060"/>
                </a:solidFill>
              </a:rPr>
              <a:t>Hoeveel eten?</a:t>
            </a:r>
          </a:p>
        </p:txBody>
      </p:sp>
      <p:sp>
        <p:nvSpPr>
          <p:cNvPr id="3" name="Tijdelijke aanduiding voor inhoud 2">
            <a:extLst>
              <a:ext uri="{FF2B5EF4-FFF2-40B4-BE49-F238E27FC236}">
                <a16:creationId xmlns:a16="http://schemas.microsoft.com/office/drawing/2014/main" id="{9CE03D25-1DD2-B364-1AA3-7A6E53BE4B10}"/>
              </a:ext>
            </a:extLst>
          </p:cNvPr>
          <p:cNvSpPr>
            <a:spLocks noGrp="1"/>
          </p:cNvSpPr>
          <p:nvPr>
            <p:ph idx="1"/>
          </p:nvPr>
        </p:nvSpPr>
        <p:spPr/>
        <p:txBody>
          <a:bodyPr>
            <a:normAutofit fontScale="92500" lnSpcReduction="20000"/>
          </a:bodyPr>
          <a:lstStyle/>
          <a:p>
            <a:pPr marL="342900" marR="0" lvl="0" indent="-342900" algn="l" defTabSz="914400" rtl="0" eaLnBrk="1" fontAlgn="base" latinLnBrk="0" hangingPunct="1">
              <a:lnSpc>
                <a:spcPct val="100000"/>
              </a:lnSpc>
              <a:spcBef>
                <a:spcPct val="20000"/>
              </a:spcBef>
              <a:spcAft>
                <a:spcPct val="0"/>
              </a:spcAft>
              <a:buClr>
                <a:srgbClr val="D18009"/>
              </a:buClr>
              <a:buSzPct val="75000"/>
              <a:buFontTx/>
              <a:buChar char="-"/>
              <a:tabLst/>
              <a:defRPr/>
            </a:pP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3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maaltijden</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per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dag</a:t>
            </a:r>
            <a:endParaRPr kumimoji="0" lang="en-US" altLang="nl-NL" sz="2600" b="1"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D18009"/>
              </a:buClr>
              <a:buSzPct val="75000"/>
              <a:buFontTx/>
              <a:buChar char="-"/>
              <a:tabLst/>
              <a:defRPr/>
            </a:pPr>
            <a:endParaRPr kumimoji="0" lang="en-US" altLang="nl-NL" sz="2600" b="1"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D18009"/>
              </a:buClr>
              <a:buSzPct val="75000"/>
              <a:buFontTx/>
              <a:buChar char="-"/>
              <a:tabLst/>
              <a:defRPr/>
            </a:pP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Gebruik</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minder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suikers</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en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zout</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(neem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kruiden</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a:t>
            </a:r>
          </a:p>
          <a:p>
            <a:pPr marL="342900" marR="0" lvl="0" indent="-342900" algn="l" defTabSz="914400" rtl="0" eaLnBrk="1" fontAlgn="base" latinLnBrk="0" hangingPunct="1">
              <a:lnSpc>
                <a:spcPct val="100000"/>
              </a:lnSpc>
              <a:spcBef>
                <a:spcPct val="20000"/>
              </a:spcBef>
              <a:spcAft>
                <a:spcPct val="0"/>
              </a:spcAft>
              <a:buClr>
                <a:srgbClr val="D18009"/>
              </a:buClr>
              <a:buSzPct val="75000"/>
              <a:buFontTx/>
              <a:buChar char="-"/>
              <a:tabLst/>
              <a:defRPr/>
            </a:pPr>
            <a:endParaRPr kumimoji="0" lang="en-US" altLang="nl-NL" sz="2600" b="1"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D18009"/>
              </a:buClr>
              <a:buSzPct val="75000"/>
              <a:buFontTx/>
              <a:buChar char="-"/>
              <a:tabLst/>
              <a:defRPr/>
            </a:pP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Gebruik</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minder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dierlijke</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eiwitten</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en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vetten</a:t>
            </a:r>
            <a:endParaRPr kumimoji="0" lang="en-US" altLang="nl-NL" sz="2600" b="1"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D18009"/>
              </a:buClr>
              <a:buSzPct val="75000"/>
              <a:buFontTx/>
              <a:buChar char="-"/>
              <a:tabLst/>
              <a:defRPr/>
            </a:pPr>
            <a:endParaRPr kumimoji="0" lang="en-US" altLang="nl-NL" sz="2600" b="1"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D18009"/>
              </a:buClr>
              <a:buSzPct val="75000"/>
              <a:buFontTx/>
              <a:buChar char="-"/>
              <a:tabLst/>
              <a:defRPr/>
            </a:pP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Vet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moet</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maar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gebruik</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meervoudig</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onverzadigde</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vetten</a:t>
            </a:r>
            <a:endParaRPr kumimoji="0" lang="en-US" altLang="nl-NL" sz="2600" b="1"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D18009"/>
              </a:buClr>
              <a:buSzPct val="75000"/>
              <a:buFontTx/>
              <a:buChar char="-"/>
              <a:tabLst/>
              <a:defRPr/>
            </a:pPr>
            <a:endParaRPr kumimoji="0" lang="en-US" altLang="nl-NL" sz="2600" b="1"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D18009"/>
              </a:buClr>
              <a:buSzPct val="75000"/>
              <a:buFontTx/>
              <a:buChar char="-"/>
              <a:tabLst/>
              <a:defRPr/>
            </a:pP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Gebruik</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voldoende</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voedingsvezels</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voor</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stoelgang</a:t>
            </a:r>
            <a:r>
              <a:rPr kumimoji="0" lang="en-US" altLang="nl-NL" sz="2600" b="1" i="0" u="none" strike="noStrike" kern="0" cap="none" spc="0" normalizeH="0" baseline="0" noProof="0" dirty="0">
                <a:ln>
                  <a:noFill/>
                </a:ln>
                <a:solidFill>
                  <a:srgbClr val="002060"/>
                </a:solidFill>
                <a:effectLst/>
                <a:uLnTx/>
                <a:uFillTx/>
                <a:latin typeface="Verdana"/>
                <a:ea typeface="+mn-ea"/>
                <a:cs typeface="+mn-cs"/>
              </a:rPr>
              <a:t> en </a:t>
            </a:r>
            <a:r>
              <a:rPr kumimoji="0" lang="en-US" altLang="nl-NL" sz="2600" b="1" i="0" u="none" strike="noStrike" kern="0" cap="none" spc="0" normalizeH="0" baseline="0" noProof="0" dirty="0" err="1">
                <a:ln>
                  <a:noFill/>
                </a:ln>
                <a:solidFill>
                  <a:srgbClr val="002060"/>
                </a:solidFill>
                <a:effectLst/>
                <a:uLnTx/>
                <a:uFillTx/>
                <a:latin typeface="Verdana"/>
                <a:ea typeface="+mn-ea"/>
                <a:cs typeface="+mn-cs"/>
              </a:rPr>
              <a:t>verzadiging</a:t>
            </a:r>
            <a:endParaRPr kumimoji="0" lang="en-US" altLang="nl-NL" sz="2600" b="1" i="0" u="none" strike="noStrike" kern="0" cap="none" spc="0" normalizeH="0" baseline="0" noProof="0" dirty="0">
              <a:ln>
                <a:noFill/>
              </a:ln>
              <a:solidFill>
                <a:srgbClr val="002060"/>
              </a:solidFill>
              <a:effectLst/>
              <a:uLnTx/>
              <a:uFillTx/>
              <a:latin typeface="Verdana"/>
              <a:ea typeface="+mn-ea"/>
              <a:cs typeface="+mn-cs"/>
            </a:endParaRPr>
          </a:p>
          <a:p>
            <a:endParaRPr lang="nl-NL" dirty="0"/>
          </a:p>
        </p:txBody>
      </p:sp>
    </p:spTree>
    <p:extLst>
      <p:ext uri="{BB962C8B-B14F-4D97-AF65-F5344CB8AC3E}">
        <p14:creationId xmlns:p14="http://schemas.microsoft.com/office/powerpoint/2010/main" val="3012701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1E8201-5A9B-7763-E04C-7A12E33CEF74}"/>
              </a:ext>
            </a:extLst>
          </p:cNvPr>
          <p:cNvSpPr>
            <a:spLocks noGrp="1"/>
          </p:cNvSpPr>
          <p:nvPr>
            <p:ph type="title"/>
          </p:nvPr>
        </p:nvSpPr>
        <p:spPr/>
        <p:txBody>
          <a:bodyPr/>
          <a:lstStyle/>
          <a:p>
            <a:pPr algn="ctr"/>
            <a:r>
              <a:rPr lang="nl-NL" dirty="0">
                <a:solidFill>
                  <a:srgbClr val="002060"/>
                </a:solidFill>
              </a:rPr>
              <a:t>Vitamine D: i.v.m. voorkomen osteoporose</a:t>
            </a:r>
          </a:p>
        </p:txBody>
      </p:sp>
      <p:sp>
        <p:nvSpPr>
          <p:cNvPr id="3" name="Tijdelijke aanduiding voor inhoud 2">
            <a:extLst>
              <a:ext uri="{FF2B5EF4-FFF2-40B4-BE49-F238E27FC236}">
                <a16:creationId xmlns:a16="http://schemas.microsoft.com/office/drawing/2014/main" id="{A9BDECFD-62D0-C303-B7D4-3D3E531C4646}"/>
              </a:ext>
            </a:extLst>
          </p:cNvPr>
          <p:cNvSpPr>
            <a:spLocks noGrp="1"/>
          </p:cNvSpPr>
          <p:nvPr>
            <p:ph idx="1"/>
          </p:nvPr>
        </p:nvSpPr>
        <p:spPr>
          <a:xfrm>
            <a:off x="838200" y="2335427"/>
            <a:ext cx="10515600" cy="4308028"/>
          </a:xfrm>
        </p:spPr>
        <p:txBody>
          <a:bodyPr/>
          <a:lstStyle/>
          <a:p>
            <a:pPr marL="342900" marR="0" lvl="0" indent="-342900" algn="l"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sz="2000" b="0" i="0" u="none" strike="noStrike" kern="0" cap="none" spc="0" normalizeH="0" baseline="0" noProof="0" dirty="0">
                <a:ln>
                  <a:noFill/>
                </a:ln>
                <a:solidFill>
                  <a:srgbClr val="001968"/>
                </a:solidFill>
                <a:effectLst/>
                <a:uLnTx/>
                <a:uFillTx/>
                <a:latin typeface="Verdana"/>
                <a:ea typeface="+mn-ea"/>
                <a:cs typeface="+mn-cs"/>
              </a:rPr>
              <a:t>zonlicht;</a:t>
            </a:r>
          </a:p>
          <a:p>
            <a:pPr marL="342900" marR="0" lvl="0" indent="-342900" algn="l"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sz="2000" b="0" i="0" u="none" strike="noStrike" kern="0" cap="none" spc="0" normalizeH="0" baseline="0" noProof="0" dirty="0">
                <a:ln>
                  <a:noFill/>
                </a:ln>
                <a:solidFill>
                  <a:srgbClr val="001968"/>
                </a:solidFill>
                <a:effectLst/>
                <a:uLnTx/>
                <a:uFillTx/>
                <a:latin typeface="Verdana"/>
                <a:ea typeface="+mn-ea"/>
                <a:cs typeface="+mn-cs"/>
              </a:rPr>
              <a:t>vette vis, vlees;</a:t>
            </a:r>
          </a:p>
          <a:p>
            <a:pPr marL="342900" marR="0" lvl="0" indent="-342900" algn="l"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sz="2000" b="0" i="0" u="none" strike="noStrike" kern="0" cap="none" spc="0" normalizeH="0" baseline="0" noProof="0" dirty="0">
                <a:ln>
                  <a:noFill/>
                </a:ln>
                <a:solidFill>
                  <a:srgbClr val="001968"/>
                </a:solidFill>
                <a:effectLst/>
                <a:uLnTx/>
                <a:uFillTx/>
                <a:latin typeface="Verdana"/>
                <a:ea typeface="+mn-ea"/>
                <a:cs typeface="+mn-cs"/>
              </a:rPr>
              <a:t>boter, margarine, halvarine</a:t>
            </a:r>
          </a:p>
          <a:p>
            <a:pPr marL="342900" marR="0" lvl="0" indent="-342900" algn="l"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sz="2000" b="0" i="0" u="none" strike="noStrike" kern="0" cap="none" spc="0" normalizeH="0" baseline="0" noProof="0" dirty="0">
                <a:ln>
                  <a:noFill/>
                </a:ln>
                <a:solidFill>
                  <a:srgbClr val="001968"/>
                </a:solidFill>
                <a:effectLst/>
                <a:uLnTx/>
                <a:uFillTx/>
                <a:latin typeface="Verdana"/>
                <a:ea typeface="+mn-ea"/>
                <a:cs typeface="+mn-cs"/>
              </a:rPr>
              <a:t>Extra vitamine D</a:t>
            </a:r>
          </a:p>
          <a:p>
            <a:pPr marL="0" indent="0">
              <a:buNone/>
            </a:pPr>
            <a:endParaRPr lang="nl-NL" dirty="0"/>
          </a:p>
        </p:txBody>
      </p:sp>
      <p:pic>
        <p:nvPicPr>
          <p:cNvPr id="4" name="Afbeelding 1">
            <a:extLst>
              <a:ext uri="{FF2B5EF4-FFF2-40B4-BE49-F238E27FC236}">
                <a16:creationId xmlns:a16="http://schemas.microsoft.com/office/drawing/2014/main" id="{187F73A9-B42E-F1BB-75B4-B1A45102BA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3854" y="3900255"/>
            <a:ext cx="83772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673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5F5CF-F3B2-B6D2-A477-2A186A0EF02D}"/>
              </a:ext>
            </a:extLst>
          </p:cNvPr>
          <p:cNvSpPr>
            <a:spLocks noGrp="1"/>
          </p:cNvSpPr>
          <p:nvPr>
            <p:ph type="title"/>
          </p:nvPr>
        </p:nvSpPr>
        <p:spPr/>
        <p:txBody>
          <a:bodyPr/>
          <a:lstStyle/>
          <a:p>
            <a:endParaRPr lang="nl-NL"/>
          </a:p>
        </p:txBody>
      </p:sp>
      <p:pic>
        <p:nvPicPr>
          <p:cNvPr id="4" name="Picture 6" descr="drinkwater3">
            <a:extLst>
              <a:ext uri="{FF2B5EF4-FFF2-40B4-BE49-F238E27FC236}">
                <a16:creationId xmlns:a16="http://schemas.microsoft.com/office/drawing/2014/main" id="{01EB6B81-D81C-8E51-CB11-094EF600B7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27469" y="1846280"/>
            <a:ext cx="3554859" cy="4286144"/>
          </a:xfrm>
          <a:prstGeom prst="rect">
            <a:avLst/>
          </a:prstGeo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414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5F5DF-4791-FB77-3468-8F5485FF5509}"/>
              </a:ext>
            </a:extLst>
          </p:cNvPr>
          <p:cNvSpPr>
            <a:spLocks noGrp="1"/>
          </p:cNvSpPr>
          <p:nvPr>
            <p:ph type="title"/>
          </p:nvPr>
        </p:nvSpPr>
        <p:spPr/>
        <p:txBody>
          <a:bodyPr/>
          <a:lstStyle/>
          <a:p>
            <a:pPr algn="ctr"/>
            <a:r>
              <a:rPr lang="nl-NL" dirty="0">
                <a:solidFill>
                  <a:srgbClr val="002060"/>
                </a:solidFill>
              </a:rPr>
              <a:t>Water</a:t>
            </a:r>
          </a:p>
        </p:txBody>
      </p:sp>
      <p:sp>
        <p:nvSpPr>
          <p:cNvPr id="3" name="Tijdelijke aanduiding voor inhoud 2">
            <a:extLst>
              <a:ext uri="{FF2B5EF4-FFF2-40B4-BE49-F238E27FC236}">
                <a16:creationId xmlns:a16="http://schemas.microsoft.com/office/drawing/2014/main" id="{2B3EC854-023D-14E5-6B09-18DCA1E1F68E}"/>
              </a:ext>
            </a:extLst>
          </p:cNvPr>
          <p:cNvSpPr>
            <a:spLocks noGrp="1"/>
          </p:cNvSpPr>
          <p:nvPr>
            <p:ph idx="1"/>
          </p:nvPr>
        </p:nvSpPr>
        <p:spPr/>
        <p:txBody>
          <a:bodyPr/>
          <a:lstStyle/>
          <a:p>
            <a:pPr marL="342900" marR="0" lvl="0" indent="-342900" algn="l"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b="0" i="0" u="none" strike="noStrike" kern="0" cap="none" spc="0" normalizeH="0" baseline="0" noProof="0" dirty="0">
                <a:ln>
                  <a:noFill/>
                </a:ln>
                <a:solidFill>
                  <a:srgbClr val="002060"/>
                </a:solidFill>
                <a:effectLst/>
                <a:uLnTx/>
                <a:uFillTx/>
                <a:latin typeface="Verdana"/>
                <a:ea typeface="+mn-ea"/>
                <a:cs typeface="+mn-cs"/>
              </a:rPr>
              <a:t>Transport voedingsstoffen</a:t>
            </a:r>
          </a:p>
          <a:p>
            <a:pPr marL="342900" marR="0" lvl="0" indent="-342900" algn="l"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b="0" i="0" u="none" strike="noStrike" kern="0" cap="none" spc="0" normalizeH="0" baseline="0" noProof="0" dirty="0">
                <a:ln>
                  <a:noFill/>
                </a:ln>
                <a:solidFill>
                  <a:srgbClr val="002060"/>
                </a:solidFill>
                <a:effectLst/>
                <a:uLnTx/>
                <a:uFillTx/>
                <a:latin typeface="Verdana"/>
                <a:ea typeface="+mn-ea"/>
                <a:cs typeface="+mn-cs"/>
              </a:rPr>
              <a:t>Afvoer afvalstoffen</a:t>
            </a:r>
          </a:p>
          <a:p>
            <a:pPr marL="342900" marR="0" lvl="0" indent="-342900" algn="l"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b="0" i="0" u="none" strike="noStrike" kern="0" cap="none" spc="0" normalizeH="0" baseline="0" noProof="0" dirty="0">
                <a:ln>
                  <a:noFill/>
                </a:ln>
                <a:solidFill>
                  <a:srgbClr val="002060"/>
                </a:solidFill>
                <a:effectLst/>
                <a:uLnTx/>
                <a:uFillTx/>
                <a:latin typeface="Verdana"/>
                <a:ea typeface="+mn-ea"/>
                <a:cs typeface="+mn-cs"/>
              </a:rPr>
              <a:t>Lever, nieren en blaas</a:t>
            </a:r>
          </a:p>
          <a:p>
            <a:pPr marL="342900" marR="0" lvl="0" indent="-342900" algn="l"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b="0" i="0" u="none" strike="noStrike" kern="0" cap="none" spc="0" normalizeH="0" baseline="0" noProof="0" dirty="0">
                <a:ln>
                  <a:noFill/>
                </a:ln>
                <a:solidFill>
                  <a:srgbClr val="002060"/>
                </a:solidFill>
                <a:effectLst/>
                <a:uLnTx/>
                <a:uFillTx/>
                <a:latin typeface="Verdana"/>
                <a:ea typeface="+mn-ea"/>
                <a:cs typeface="+mn-cs"/>
              </a:rPr>
              <a:t>Darmen</a:t>
            </a:r>
          </a:p>
          <a:p>
            <a:pPr marL="342900" marR="0" lvl="0" indent="-342900" algn="l"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b="0" i="0" u="none" strike="noStrike" kern="0" cap="none" spc="0" normalizeH="0" baseline="0" noProof="0" dirty="0">
                <a:ln>
                  <a:noFill/>
                </a:ln>
                <a:solidFill>
                  <a:srgbClr val="002060"/>
                </a:solidFill>
                <a:effectLst/>
                <a:uLnTx/>
                <a:uFillTx/>
                <a:latin typeface="Verdana"/>
                <a:ea typeface="+mn-ea"/>
                <a:cs typeface="+mn-cs"/>
              </a:rPr>
              <a:t>Huid</a:t>
            </a:r>
          </a:p>
          <a:p>
            <a:pPr marL="342900" marR="0" lvl="0" indent="-342900" algn="l" defTabSz="914400" rtl="0" eaLnBrk="1" fontAlgn="base" latinLnBrk="0" hangingPunct="1">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b="0" i="0" u="none" strike="noStrike" kern="0" cap="none" spc="0" normalizeH="0" baseline="0" noProof="0" dirty="0">
                <a:ln>
                  <a:noFill/>
                </a:ln>
                <a:solidFill>
                  <a:srgbClr val="002060"/>
                </a:solidFill>
                <a:effectLst/>
                <a:uLnTx/>
                <a:uFillTx/>
                <a:latin typeface="Verdana"/>
                <a:ea typeface="+mn-ea"/>
                <a:cs typeface="+mn-cs"/>
              </a:rPr>
              <a:t>Verzadigd gevoel</a:t>
            </a:r>
          </a:p>
          <a:p>
            <a:pPr marL="0" indent="0">
              <a:buNone/>
            </a:pPr>
            <a:endParaRPr lang="nl-NL" dirty="0"/>
          </a:p>
        </p:txBody>
      </p:sp>
    </p:spTree>
    <p:extLst>
      <p:ext uri="{BB962C8B-B14F-4D97-AF65-F5344CB8AC3E}">
        <p14:creationId xmlns:p14="http://schemas.microsoft.com/office/powerpoint/2010/main" val="3139428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9CED4-A32B-E548-C6D3-86DCC045F77B}"/>
              </a:ext>
            </a:extLst>
          </p:cNvPr>
          <p:cNvSpPr>
            <a:spLocks noGrp="1"/>
          </p:cNvSpPr>
          <p:nvPr>
            <p:ph type="title"/>
          </p:nvPr>
        </p:nvSpPr>
        <p:spPr/>
        <p:txBody>
          <a:bodyPr/>
          <a:lstStyle/>
          <a:p>
            <a:pPr algn="ctr"/>
            <a:r>
              <a:rPr lang="nl-NL" dirty="0">
                <a:solidFill>
                  <a:srgbClr val="002060"/>
                </a:solidFill>
              </a:rPr>
              <a:t>Veilig in de winkel, veilig thuis</a:t>
            </a:r>
          </a:p>
        </p:txBody>
      </p:sp>
      <p:sp>
        <p:nvSpPr>
          <p:cNvPr id="3" name="Tijdelijke aanduiding voor inhoud 2">
            <a:extLst>
              <a:ext uri="{FF2B5EF4-FFF2-40B4-BE49-F238E27FC236}">
                <a16:creationId xmlns:a16="http://schemas.microsoft.com/office/drawing/2014/main" id="{05ACAF2F-C40E-5C73-973F-38BFF09B0E2B}"/>
              </a:ext>
            </a:extLst>
          </p:cNvPr>
          <p:cNvSpPr>
            <a:spLocks noGrp="1"/>
          </p:cNvSpPr>
          <p:nvPr>
            <p:ph idx="1"/>
          </p:nvPr>
        </p:nvSpPr>
        <p:spPr/>
        <p:txBody>
          <a:bodyPr>
            <a:normAutofit/>
          </a:bodyPr>
          <a:lstStyle/>
          <a:p>
            <a:pPr marL="0" indent="0" algn="ctr">
              <a:buNone/>
            </a:pPr>
            <a:r>
              <a:rPr lang="nl-NL" sz="3600" b="1" i="1" dirty="0">
                <a:solidFill>
                  <a:srgbClr val="002060"/>
                </a:solidFill>
              </a:rPr>
              <a:t>Voedselveiligheid</a:t>
            </a:r>
          </a:p>
        </p:txBody>
      </p:sp>
      <p:pic>
        <p:nvPicPr>
          <p:cNvPr id="4" name="Picture 6" descr="MCj02959880000[1]">
            <a:extLst>
              <a:ext uri="{FF2B5EF4-FFF2-40B4-BE49-F238E27FC236}">
                <a16:creationId xmlns:a16="http://schemas.microsoft.com/office/drawing/2014/main" id="{16C96848-E519-BA3B-C70D-ABA7DA16B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8013" y="3995613"/>
            <a:ext cx="246697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548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6B701-6EB8-0BE6-50F4-26B16E7D08AE}"/>
              </a:ext>
            </a:extLst>
          </p:cNvPr>
          <p:cNvSpPr>
            <a:spLocks noGrp="1"/>
          </p:cNvSpPr>
          <p:nvPr>
            <p:ph type="title"/>
          </p:nvPr>
        </p:nvSpPr>
        <p:spPr/>
        <p:txBody>
          <a:bodyPr/>
          <a:lstStyle/>
          <a:p>
            <a:pPr algn="ctr"/>
            <a:r>
              <a:rPr lang="nl-NL" dirty="0">
                <a:solidFill>
                  <a:srgbClr val="002060"/>
                </a:solidFill>
              </a:rPr>
              <a:t>Ga veilig om met voedsel</a:t>
            </a:r>
          </a:p>
        </p:txBody>
      </p:sp>
      <p:sp>
        <p:nvSpPr>
          <p:cNvPr id="3" name="Tijdelijke aanduiding voor inhoud 2">
            <a:extLst>
              <a:ext uri="{FF2B5EF4-FFF2-40B4-BE49-F238E27FC236}">
                <a16:creationId xmlns:a16="http://schemas.microsoft.com/office/drawing/2014/main" id="{9C6277C3-F870-8820-4310-A0E974EA31AA}"/>
              </a:ext>
            </a:extLst>
          </p:cNvPr>
          <p:cNvSpPr>
            <a:spLocks noGrp="1"/>
          </p:cNvSpPr>
          <p:nvPr>
            <p:ph idx="1"/>
          </p:nvPr>
        </p:nvSpPr>
        <p:spPr/>
        <p:txBody>
          <a:bodyPr>
            <a:normAutofit/>
          </a:bodyPr>
          <a:lstStyle/>
          <a:p>
            <a:pPr eaLnBrk="1" hangingPunct="1">
              <a:lnSpc>
                <a:spcPct val="110000"/>
              </a:lnSpc>
              <a:buFontTx/>
              <a:buChar char="-"/>
              <a:defRPr/>
            </a:pPr>
            <a:r>
              <a:rPr lang="en-US" sz="2400" dirty="0" err="1">
                <a:solidFill>
                  <a:srgbClr val="002060"/>
                </a:solidFill>
              </a:rPr>
              <a:t>weet</a:t>
            </a:r>
            <a:r>
              <a:rPr lang="en-US" sz="2400" dirty="0">
                <a:solidFill>
                  <a:srgbClr val="002060"/>
                </a:solidFill>
              </a:rPr>
              <a:t> wat je </a:t>
            </a:r>
            <a:r>
              <a:rPr lang="en-US" sz="2400" dirty="0" err="1">
                <a:solidFill>
                  <a:srgbClr val="002060"/>
                </a:solidFill>
              </a:rPr>
              <a:t>eet</a:t>
            </a:r>
            <a:r>
              <a:rPr lang="en-US" sz="2400" dirty="0">
                <a:solidFill>
                  <a:srgbClr val="002060"/>
                </a:solidFill>
              </a:rPr>
              <a:t>	</a:t>
            </a:r>
          </a:p>
          <a:p>
            <a:pPr eaLnBrk="1" hangingPunct="1">
              <a:lnSpc>
                <a:spcPct val="110000"/>
              </a:lnSpc>
              <a:buFont typeface="Wingdings" panose="05000000000000000000" pitchFamily="2" charset="2"/>
              <a:buNone/>
              <a:defRPr/>
            </a:pPr>
            <a:r>
              <a:rPr lang="en-US" sz="2400" dirty="0">
                <a:solidFill>
                  <a:srgbClr val="002060"/>
                </a:solidFill>
              </a:rPr>
              <a:t>		</a:t>
            </a:r>
          </a:p>
          <a:p>
            <a:pPr eaLnBrk="1" hangingPunct="1">
              <a:lnSpc>
                <a:spcPct val="110000"/>
              </a:lnSpc>
              <a:buFontTx/>
              <a:buChar char="-"/>
              <a:defRPr/>
            </a:pPr>
            <a:r>
              <a:rPr lang="en-US" sz="2400" dirty="0" err="1">
                <a:solidFill>
                  <a:srgbClr val="002060"/>
                </a:solidFill>
              </a:rPr>
              <a:t>houdbaarheid</a:t>
            </a:r>
            <a:r>
              <a:rPr lang="en-US" sz="2400" dirty="0">
                <a:solidFill>
                  <a:srgbClr val="002060"/>
                </a:solidFill>
              </a:rPr>
              <a:t>	</a:t>
            </a:r>
          </a:p>
          <a:p>
            <a:pPr eaLnBrk="1" hangingPunct="1">
              <a:lnSpc>
                <a:spcPct val="110000"/>
              </a:lnSpc>
              <a:buFont typeface="Wingdings" panose="05000000000000000000" pitchFamily="2" charset="2"/>
              <a:buNone/>
              <a:defRPr/>
            </a:pPr>
            <a:r>
              <a:rPr lang="en-US" sz="2400" dirty="0">
                <a:solidFill>
                  <a:srgbClr val="002060"/>
                </a:solidFill>
              </a:rPr>
              <a:t>		</a:t>
            </a:r>
          </a:p>
          <a:p>
            <a:pPr eaLnBrk="1" hangingPunct="1">
              <a:lnSpc>
                <a:spcPct val="110000"/>
              </a:lnSpc>
              <a:buFontTx/>
              <a:buChar char="-"/>
              <a:defRPr/>
            </a:pPr>
            <a:r>
              <a:rPr lang="en-US" sz="2400" dirty="0" err="1">
                <a:solidFill>
                  <a:srgbClr val="002060"/>
                </a:solidFill>
              </a:rPr>
              <a:t>bewaaradvies</a:t>
            </a:r>
            <a:r>
              <a:rPr lang="en-US" sz="2400" dirty="0">
                <a:solidFill>
                  <a:srgbClr val="002060"/>
                </a:solidFill>
              </a:rPr>
              <a:t>	</a:t>
            </a:r>
          </a:p>
          <a:p>
            <a:pPr eaLnBrk="1" hangingPunct="1">
              <a:lnSpc>
                <a:spcPct val="110000"/>
              </a:lnSpc>
              <a:buFont typeface="Wingdings" panose="05000000000000000000" pitchFamily="2" charset="2"/>
              <a:buNone/>
              <a:defRPr/>
            </a:pPr>
            <a:r>
              <a:rPr lang="en-US" sz="2400" dirty="0">
                <a:solidFill>
                  <a:srgbClr val="002060"/>
                </a:solidFill>
              </a:rPr>
              <a:t>		</a:t>
            </a:r>
          </a:p>
          <a:p>
            <a:pPr eaLnBrk="1" hangingPunct="1">
              <a:lnSpc>
                <a:spcPct val="110000"/>
              </a:lnSpc>
              <a:buFontTx/>
              <a:buChar char="-"/>
              <a:defRPr/>
            </a:pPr>
            <a:r>
              <a:rPr lang="en-US" sz="2400" dirty="0" err="1">
                <a:solidFill>
                  <a:srgbClr val="002060"/>
                </a:solidFill>
              </a:rPr>
              <a:t>temperatuur</a:t>
            </a:r>
            <a:r>
              <a:rPr lang="en-US" sz="2400" dirty="0">
                <a:solidFill>
                  <a:srgbClr val="002060"/>
                </a:solidFill>
              </a:rPr>
              <a:t> </a:t>
            </a:r>
            <a:r>
              <a:rPr lang="en-US" sz="2400" dirty="0" err="1">
                <a:solidFill>
                  <a:srgbClr val="002060"/>
                </a:solidFill>
              </a:rPr>
              <a:t>koelkast</a:t>
            </a:r>
            <a:endParaRPr lang="nl-NL" dirty="0">
              <a:solidFill>
                <a:srgbClr val="002060"/>
              </a:solidFill>
            </a:endParaRPr>
          </a:p>
        </p:txBody>
      </p:sp>
    </p:spTree>
    <p:extLst>
      <p:ext uri="{BB962C8B-B14F-4D97-AF65-F5344CB8AC3E}">
        <p14:creationId xmlns:p14="http://schemas.microsoft.com/office/powerpoint/2010/main" val="3380231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14230-E62E-DB1D-1DBF-DEF310F8C106}"/>
              </a:ext>
            </a:extLst>
          </p:cNvPr>
          <p:cNvSpPr>
            <a:spLocks noGrp="1"/>
          </p:cNvSpPr>
          <p:nvPr>
            <p:ph type="title"/>
          </p:nvPr>
        </p:nvSpPr>
        <p:spPr/>
        <p:txBody>
          <a:bodyPr/>
          <a:lstStyle/>
          <a:p>
            <a:endParaRPr lang="nl-NL"/>
          </a:p>
        </p:txBody>
      </p:sp>
      <p:pic>
        <p:nvPicPr>
          <p:cNvPr id="4" name="Picture 6">
            <a:extLst>
              <a:ext uri="{FF2B5EF4-FFF2-40B4-BE49-F238E27FC236}">
                <a16:creationId xmlns:a16="http://schemas.microsoft.com/office/drawing/2014/main" id="{483D4027-EB60-B667-EE6D-B8F2282DD0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91135" y="884109"/>
            <a:ext cx="6308333" cy="5927522"/>
          </a:xfrm>
        </p:spPr>
      </p:pic>
    </p:spTree>
    <p:extLst>
      <p:ext uri="{BB962C8B-B14F-4D97-AF65-F5344CB8AC3E}">
        <p14:creationId xmlns:p14="http://schemas.microsoft.com/office/powerpoint/2010/main" val="3441334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1DF24-2443-AFC0-3186-4C265DC54F5E}"/>
              </a:ext>
            </a:extLst>
          </p:cNvPr>
          <p:cNvSpPr>
            <a:spLocks noGrp="1"/>
          </p:cNvSpPr>
          <p:nvPr>
            <p:ph type="title"/>
          </p:nvPr>
        </p:nvSpPr>
        <p:spPr/>
        <p:txBody>
          <a:bodyPr/>
          <a:lstStyle/>
          <a:p>
            <a:pPr algn="ctr"/>
            <a:r>
              <a:rPr lang="nl-NL" dirty="0">
                <a:solidFill>
                  <a:srgbClr val="002060"/>
                </a:solidFill>
              </a:rPr>
              <a:t>De kunst van het ouder worden</a:t>
            </a:r>
          </a:p>
        </p:txBody>
      </p:sp>
      <p:sp>
        <p:nvSpPr>
          <p:cNvPr id="3" name="Tijdelijke aanduiding voor inhoud 2">
            <a:extLst>
              <a:ext uri="{FF2B5EF4-FFF2-40B4-BE49-F238E27FC236}">
                <a16:creationId xmlns:a16="http://schemas.microsoft.com/office/drawing/2014/main" id="{5B562FFC-375F-71DA-DD67-EF82C6693A0A}"/>
              </a:ext>
            </a:extLst>
          </p:cNvPr>
          <p:cNvSpPr>
            <a:spLocks noGrp="1"/>
          </p:cNvSpPr>
          <p:nvPr>
            <p:ph idx="1"/>
          </p:nvPr>
        </p:nvSpPr>
        <p:spPr/>
        <p:txBody>
          <a:bodyPr>
            <a:normAutofit/>
          </a:bodyPr>
          <a:lstStyle/>
          <a:p>
            <a:pPr marL="0" indent="0" algn="ctr">
              <a:buNone/>
            </a:pPr>
            <a:endParaRPr lang="nl-NL" sz="3200" b="1" dirty="0">
              <a:solidFill>
                <a:srgbClr val="002060"/>
              </a:solidFill>
            </a:endParaRPr>
          </a:p>
          <a:p>
            <a:pPr marL="0" indent="0" algn="ctr">
              <a:buNone/>
            </a:pPr>
            <a:r>
              <a:rPr lang="nl-NL" sz="3200" b="1" dirty="0">
                <a:solidFill>
                  <a:srgbClr val="002060"/>
                </a:solidFill>
              </a:rPr>
              <a:t>Hoe hebt u zich op vanmiddag </a:t>
            </a:r>
          </a:p>
          <a:p>
            <a:pPr marL="0" indent="0" algn="ctr">
              <a:buNone/>
            </a:pPr>
            <a:r>
              <a:rPr lang="nl-NL" sz="3200" b="1" dirty="0">
                <a:solidFill>
                  <a:srgbClr val="002060"/>
                </a:solidFill>
              </a:rPr>
              <a:t>voorbereid?</a:t>
            </a:r>
          </a:p>
        </p:txBody>
      </p:sp>
    </p:spTree>
    <p:extLst>
      <p:ext uri="{BB962C8B-B14F-4D97-AF65-F5344CB8AC3E}">
        <p14:creationId xmlns:p14="http://schemas.microsoft.com/office/powerpoint/2010/main" val="4067373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6839CA-927E-47CA-CCE5-FCBF28B6D815}"/>
              </a:ext>
            </a:extLst>
          </p:cNvPr>
          <p:cNvSpPr>
            <a:spLocks noGrp="1"/>
          </p:cNvSpPr>
          <p:nvPr>
            <p:ph type="title"/>
          </p:nvPr>
        </p:nvSpPr>
        <p:spPr/>
        <p:txBody>
          <a:bodyPr/>
          <a:lstStyle/>
          <a:p>
            <a:pPr algn="ctr"/>
            <a:r>
              <a:rPr lang="nl-NL" dirty="0">
                <a:solidFill>
                  <a:srgbClr val="002060"/>
                </a:solidFill>
              </a:rPr>
              <a:t>Naar de dokter</a:t>
            </a:r>
          </a:p>
        </p:txBody>
      </p:sp>
      <p:sp>
        <p:nvSpPr>
          <p:cNvPr id="3" name="Tijdelijke aanduiding voor inhoud 2">
            <a:extLst>
              <a:ext uri="{FF2B5EF4-FFF2-40B4-BE49-F238E27FC236}">
                <a16:creationId xmlns:a16="http://schemas.microsoft.com/office/drawing/2014/main" id="{0B864996-8655-97A1-8A20-E853C2B38CCA}"/>
              </a:ext>
            </a:extLst>
          </p:cNvPr>
          <p:cNvSpPr>
            <a:spLocks noGrp="1"/>
          </p:cNvSpPr>
          <p:nvPr>
            <p:ph idx="1"/>
          </p:nvPr>
        </p:nvSpPr>
        <p:spPr>
          <a:xfrm>
            <a:off x="838200" y="2335426"/>
            <a:ext cx="10515600" cy="4332501"/>
          </a:xfrm>
        </p:spPr>
        <p:txBody>
          <a:bodyPr>
            <a:normAutofit fontScale="40000" lnSpcReduction="20000"/>
          </a:bodyPr>
          <a:lstStyle/>
          <a:p>
            <a:pPr eaLnBrk="1" hangingPunct="1">
              <a:buFontTx/>
              <a:buChar char="-"/>
              <a:defRPr/>
            </a:pPr>
            <a:r>
              <a:rPr lang="en-US" sz="6000" dirty="0" err="1">
                <a:solidFill>
                  <a:srgbClr val="002060"/>
                </a:solidFill>
              </a:rPr>
              <a:t>Huisarts</a:t>
            </a:r>
            <a:r>
              <a:rPr lang="en-US" sz="6000" dirty="0">
                <a:solidFill>
                  <a:srgbClr val="002060"/>
                </a:solidFill>
              </a:rPr>
              <a:t>: </a:t>
            </a:r>
            <a:r>
              <a:rPr lang="en-US" sz="6000" dirty="0" err="1">
                <a:solidFill>
                  <a:srgbClr val="002060"/>
                </a:solidFill>
              </a:rPr>
              <a:t>overleg</a:t>
            </a:r>
            <a:r>
              <a:rPr lang="en-US" sz="6000" dirty="0">
                <a:solidFill>
                  <a:srgbClr val="002060"/>
                </a:solidFill>
              </a:rPr>
              <a:t> over </a:t>
            </a:r>
            <a:r>
              <a:rPr lang="en-US" sz="6000" dirty="0" err="1">
                <a:solidFill>
                  <a:srgbClr val="002060"/>
                </a:solidFill>
              </a:rPr>
              <a:t>jaarlijkse</a:t>
            </a:r>
            <a:r>
              <a:rPr lang="en-US" sz="6000" dirty="0">
                <a:solidFill>
                  <a:srgbClr val="002060"/>
                </a:solidFill>
              </a:rPr>
              <a:t> check</a:t>
            </a:r>
          </a:p>
          <a:p>
            <a:pPr lvl="1" eaLnBrk="1" hangingPunct="1">
              <a:buFontTx/>
              <a:buChar char="-"/>
              <a:defRPr/>
            </a:pPr>
            <a:r>
              <a:rPr lang="en-US" sz="6000" dirty="0" err="1">
                <a:solidFill>
                  <a:srgbClr val="002060"/>
                </a:solidFill>
              </a:rPr>
              <a:t>Bloedonderzoek</a:t>
            </a:r>
            <a:r>
              <a:rPr lang="en-US" sz="6000" dirty="0">
                <a:solidFill>
                  <a:srgbClr val="002060"/>
                </a:solidFill>
              </a:rPr>
              <a:t>: </a:t>
            </a:r>
          </a:p>
          <a:p>
            <a:pPr lvl="2" eaLnBrk="1" hangingPunct="1">
              <a:buFontTx/>
              <a:buChar char="-"/>
              <a:defRPr/>
            </a:pPr>
            <a:r>
              <a:rPr lang="en-US" sz="6000" dirty="0">
                <a:solidFill>
                  <a:srgbClr val="002060"/>
                </a:solidFill>
              </a:rPr>
              <a:t>Cholesterol</a:t>
            </a:r>
          </a:p>
          <a:p>
            <a:pPr lvl="2" eaLnBrk="1" hangingPunct="1">
              <a:buFontTx/>
              <a:buChar char="-"/>
              <a:defRPr/>
            </a:pPr>
            <a:r>
              <a:rPr lang="en-US" sz="6000" dirty="0">
                <a:solidFill>
                  <a:srgbClr val="002060"/>
                </a:solidFill>
              </a:rPr>
              <a:t>PSA (</a:t>
            </a:r>
            <a:r>
              <a:rPr lang="en-US" sz="6000" dirty="0" err="1">
                <a:solidFill>
                  <a:srgbClr val="002060"/>
                </a:solidFill>
              </a:rPr>
              <a:t>prostaatkanker</a:t>
            </a:r>
            <a:r>
              <a:rPr lang="en-US" sz="6000" dirty="0">
                <a:solidFill>
                  <a:srgbClr val="002060"/>
                </a:solidFill>
              </a:rPr>
              <a:t>) </a:t>
            </a:r>
          </a:p>
          <a:p>
            <a:pPr marL="787400" lvl="2" indent="-342900" eaLnBrk="1" hangingPunct="1">
              <a:buFontTx/>
              <a:buChar char="-"/>
              <a:defRPr/>
            </a:pPr>
            <a:r>
              <a:rPr lang="en-US" sz="6000" dirty="0" err="1">
                <a:solidFill>
                  <a:srgbClr val="002060"/>
                </a:solidFill>
              </a:rPr>
              <a:t>Bloeddruk</a:t>
            </a:r>
            <a:endParaRPr lang="en-US" sz="6000" dirty="0">
              <a:solidFill>
                <a:srgbClr val="002060"/>
              </a:solidFill>
            </a:endParaRPr>
          </a:p>
          <a:p>
            <a:pPr marL="787400" lvl="2" indent="-342900" eaLnBrk="1" hangingPunct="1">
              <a:buFontTx/>
              <a:buChar char="-"/>
              <a:defRPr/>
            </a:pPr>
            <a:r>
              <a:rPr lang="en-US" sz="6000" dirty="0" err="1">
                <a:solidFill>
                  <a:srgbClr val="002060"/>
                </a:solidFill>
              </a:rPr>
              <a:t>Medicijngebruik</a:t>
            </a:r>
            <a:endParaRPr lang="en-US" sz="6000" dirty="0">
              <a:solidFill>
                <a:srgbClr val="002060"/>
              </a:solidFill>
            </a:endParaRPr>
          </a:p>
          <a:p>
            <a:pPr marL="787400" lvl="2" indent="-342900" eaLnBrk="1" hangingPunct="1">
              <a:buFontTx/>
              <a:buChar char="-"/>
              <a:defRPr/>
            </a:pPr>
            <a:r>
              <a:rPr lang="en-US" sz="6000" dirty="0" err="1">
                <a:solidFill>
                  <a:srgbClr val="002060"/>
                </a:solidFill>
              </a:rPr>
              <a:t>Bepaalde</a:t>
            </a:r>
            <a:r>
              <a:rPr lang="en-US" sz="6000" dirty="0">
                <a:solidFill>
                  <a:srgbClr val="002060"/>
                </a:solidFill>
              </a:rPr>
              <a:t> </a:t>
            </a:r>
            <a:r>
              <a:rPr lang="en-US" sz="6000" dirty="0" err="1">
                <a:solidFill>
                  <a:srgbClr val="002060"/>
                </a:solidFill>
              </a:rPr>
              <a:t>risico’s</a:t>
            </a:r>
            <a:r>
              <a:rPr lang="en-US" sz="6000" dirty="0">
                <a:solidFill>
                  <a:srgbClr val="002060"/>
                </a:solidFill>
              </a:rPr>
              <a:t> in de </a:t>
            </a:r>
            <a:r>
              <a:rPr lang="en-US" sz="6000" dirty="0" err="1">
                <a:solidFill>
                  <a:srgbClr val="002060"/>
                </a:solidFill>
              </a:rPr>
              <a:t>familie</a:t>
            </a:r>
            <a:endParaRPr lang="en-US" sz="6000" dirty="0">
              <a:solidFill>
                <a:srgbClr val="002060"/>
              </a:solidFill>
            </a:endParaRPr>
          </a:p>
          <a:p>
            <a:endParaRPr lang="nl-NL" dirty="0"/>
          </a:p>
        </p:txBody>
      </p:sp>
    </p:spTree>
    <p:extLst>
      <p:ext uri="{BB962C8B-B14F-4D97-AF65-F5344CB8AC3E}">
        <p14:creationId xmlns:p14="http://schemas.microsoft.com/office/powerpoint/2010/main" val="3420897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6F014D-C942-CEB9-B6F5-921EB64346EB}"/>
              </a:ext>
            </a:extLst>
          </p:cNvPr>
          <p:cNvSpPr>
            <a:spLocks noGrp="1"/>
          </p:cNvSpPr>
          <p:nvPr>
            <p:ph type="title"/>
          </p:nvPr>
        </p:nvSpPr>
        <p:spPr/>
        <p:txBody>
          <a:bodyPr/>
          <a:lstStyle/>
          <a:p>
            <a:pPr algn="ctr"/>
            <a:r>
              <a:rPr lang="nl-NL" dirty="0">
                <a:solidFill>
                  <a:srgbClr val="002060"/>
                </a:solidFill>
              </a:rPr>
              <a:t>Begrijpelijke informatie</a:t>
            </a:r>
          </a:p>
        </p:txBody>
      </p:sp>
      <p:pic>
        <p:nvPicPr>
          <p:cNvPr id="4" name="Picture 4">
            <a:extLst>
              <a:ext uri="{FF2B5EF4-FFF2-40B4-BE49-F238E27FC236}">
                <a16:creationId xmlns:a16="http://schemas.microsoft.com/office/drawing/2014/main" id="{60ECED7E-F127-110A-C3B8-BCA6D03D136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50256" y="2335213"/>
            <a:ext cx="4639426"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503183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A45A11-9BB3-64B0-9C34-4167594679ED}"/>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5A28D368-6275-5A50-2DCC-CA2A86B772B1}"/>
              </a:ext>
            </a:extLst>
          </p:cNvPr>
          <p:cNvPicPr>
            <a:picLocks noGrp="1" noChangeAspect="1"/>
          </p:cNvPicPr>
          <p:nvPr>
            <p:ph idx="1"/>
          </p:nvPr>
        </p:nvPicPr>
        <p:blipFill rotWithShape="1">
          <a:blip r:embed="rId2"/>
          <a:srcRect l="36612" t="16401" r="31888" b="15731"/>
          <a:stretch/>
        </p:blipFill>
        <p:spPr>
          <a:xfrm>
            <a:off x="3226086" y="760820"/>
            <a:ext cx="4567903" cy="5535973"/>
          </a:xfrm>
          <a:prstGeom prst="rect">
            <a:avLst/>
          </a:prstGeom>
        </p:spPr>
      </p:pic>
    </p:spTree>
    <p:extLst>
      <p:ext uri="{BB962C8B-B14F-4D97-AF65-F5344CB8AC3E}">
        <p14:creationId xmlns:p14="http://schemas.microsoft.com/office/powerpoint/2010/main" val="3737581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55F7B-1127-1455-DF6D-07F7E50196C6}"/>
              </a:ext>
            </a:extLst>
          </p:cNvPr>
          <p:cNvSpPr>
            <a:spLocks noGrp="1"/>
          </p:cNvSpPr>
          <p:nvPr>
            <p:ph type="title"/>
          </p:nvPr>
        </p:nvSpPr>
        <p:spPr/>
        <p:txBody>
          <a:bodyPr/>
          <a:lstStyle/>
          <a:p>
            <a:pPr algn="ctr"/>
            <a:r>
              <a:rPr lang="nl-NL" dirty="0" err="1">
                <a:solidFill>
                  <a:srgbClr val="002060"/>
                </a:solidFill>
              </a:rPr>
              <a:t>Patiëntenrechten</a:t>
            </a:r>
            <a:endParaRPr lang="nl-NL" dirty="0">
              <a:solidFill>
                <a:srgbClr val="002060"/>
              </a:solidFill>
            </a:endParaRPr>
          </a:p>
        </p:txBody>
      </p:sp>
      <p:sp>
        <p:nvSpPr>
          <p:cNvPr id="3" name="Tijdelijke aanduiding voor inhoud 2">
            <a:extLst>
              <a:ext uri="{FF2B5EF4-FFF2-40B4-BE49-F238E27FC236}">
                <a16:creationId xmlns:a16="http://schemas.microsoft.com/office/drawing/2014/main" id="{BA8D8C9F-330E-BAAA-E434-6E26033B1051}"/>
              </a:ext>
            </a:extLst>
          </p:cNvPr>
          <p:cNvSpPr>
            <a:spLocks noGrp="1"/>
          </p:cNvSpPr>
          <p:nvPr>
            <p:ph idx="1"/>
          </p:nvPr>
        </p:nvSpPr>
        <p:spPr/>
        <p:txBody>
          <a:bodyPr/>
          <a:lstStyle/>
          <a:p>
            <a:pPr marL="0" indent="0" algn="ctr" eaLnBrk="1" hangingPunct="1">
              <a:spcBef>
                <a:spcPts val="975"/>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nl-NL" sz="3600" b="1" dirty="0">
                <a:solidFill>
                  <a:srgbClr val="002060"/>
                </a:solidFill>
              </a:rPr>
              <a:t>Tip 1</a:t>
            </a:r>
          </a:p>
          <a:p>
            <a:pPr marL="341313" indent="-341313" algn="ctr" eaLnBrk="1" hangingPunct="1">
              <a:spcBef>
                <a:spcPts val="975"/>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nl-NL" sz="3600" dirty="0">
              <a:solidFill>
                <a:srgbClr val="002060"/>
              </a:solidFill>
            </a:endParaRPr>
          </a:p>
          <a:p>
            <a:pPr marL="341313" indent="-341313" algn="ctr" eaLnBrk="1" hangingPunct="1">
              <a:spcBef>
                <a:spcPts val="700"/>
              </a:spcBef>
              <a:buClr>
                <a:srgbClr val="110258"/>
              </a:buClr>
              <a:buFont typeface="Verdana" panose="020B060403050404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nl-NL" sz="2400" b="1" dirty="0" err="1">
                <a:solidFill>
                  <a:srgbClr val="002060"/>
                </a:solidFill>
              </a:rPr>
              <a:t>Schrijf</a:t>
            </a:r>
            <a:r>
              <a:rPr lang="en-US" altLang="nl-NL" sz="2400" b="1" dirty="0">
                <a:solidFill>
                  <a:srgbClr val="002060"/>
                </a:solidFill>
              </a:rPr>
              <a:t> van </a:t>
            </a:r>
            <a:r>
              <a:rPr lang="en-US" altLang="nl-NL" sz="2400" b="1" dirty="0" err="1">
                <a:solidFill>
                  <a:srgbClr val="002060"/>
                </a:solidFill>
              </a:rPr>
              <a:t>te</a:t>
            </a:r>
            <a:r>
              <a:rPr lang="en-US" altLang="nl-NL" sz="2400" b="1" dirty="0">
                <a:solidFill>
                  <a:srgbClr val="002060"/>
                </a:solidFill>
              </a:rPr>
              <a:t> </a:t>
            </a:r>
            <a:r>
              <a:rPr lang="en-US" altLang="nl-NL" sz="2400" b="1" dirty="0" err="1">
                <a:solidFill>
                  <a:srgbClr val="002060"/>
                </a:solidFill>
              </a:rPr>
              <a:t>voren</a:t>
            </a:r>
            <a:r>
              <a:rPr lang="en-US" altLang="nl-NL" sz="2400" b="1" dirty="0">
                <a:solidFill>
                  <a:srgbClr val="002060"/>
                </a:solidFill>
              </a:rPr>
              <a:t> </a:t>
            </a:r>
            <a:r>
              <a:rPr lang="en-US" altLang="nl-NL" sz="2400" b="1" dirty="0" err="1">
                <a:solidFill>
                  <a:srgbClr val="002060"/>
                </a:solidFill>
              </a:rPr>
              <a:t>uw</a:t>
            </a:r>
            <a:r>
              <a:rPr lang="en-US" altLang="nl-NL" sz="2400" b="1" dirty="0">
                <a:solidFill>
                  <a:srgbClr val="002060"/>
                </a:solidFill>
              </a:rPr>
              <a:t> </a:t>
            </a:r>
            <a:r>
              <a:rPr lang="en-US" altLang="nl-NL" sz="2400" b="1" dirty="0" err="1">
                <a:solidFill>
                  <a:srgbClr val="002060"/>
                </a:solidFill>
              </a:rPr>
              <a:t>vragen</a:t>
            </a:r>
            <a:r>
              <a:rPr lang="en-US" altLang="nl-NL" sz="2400" b="1" dirty="0">
                <a:solidFill>
                  <a:srgbClr val="002060"/>
                </a:solidFill>
              </a:rPr>
              <a:t> op</a:t>
            </a:r>
          </a:p>
          <a:p>
            <a:endParaRPr lang="nl-NL" dirty="0"/>
          </a:p>
        </p:txBody>
      </p:sp>
    </p:spTree>
    <p:extLst>
      <p:ext uri="{BB962C8B-B14F-4D97-AF65-F5344CB8AC3E}">
        <p14:creationId xmlns:p14="http://schemas.microsoft.com/office/powerpoint/2010/main" val="4222697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9CA14C-66EF-AC5A-C911-54988242E03B}"/>
              </a:ext>
            </a:extLst>
          </p:cNvPr>
          <p:cNvSpPr>
            <a:spLocks noGrp="1"/>
          </p:cNvSpPr>
          <p:nvPr>
            <p:ph type="title"/>
          </p:nvPr>
        </p:nvSpPr>
        <p:spPr/>
        <p:txBody>
          <a:bodyPr/>
          <a:lstStyle/>
          <a:p>
            <a:pPr algn="ctr"/>
            <a:r>
              <a:rPr lang="nl-NL" dirty="0" err="1">
                <a:solidFill>
                  <a:srgbClr val="002060"/>
                </a:solidFill>
              </a:rPr>
              <a:t>Patiëntenrechten</a:t>
            </a:r>
            <a:endParaRPr lang="nl-NL" dirty="0">
              <a:solidFill>
                <a:srgbClr val="002060"/>
              </a:solidFill>
            </a:endParaRPr>
          </a:p>
        </p:txBody>
      </p:sp>
      <p:sp>
        <p:nvSpPr>
          <p:cNvPr id="3" name="Tijdelijke aanduiding voor inhoud 2">
            <a:extLst>
              <a:ext uri="{FF2B5EF4-FFF2-40B4-BE49-F238E27FC236}">
                <a16:creationId xmlns:a16="http://schemas.microsoft.com/office/drawing/2014/main" id="{6120D0EC-FF75-F209-8819-31CE2C71936B}"/>
              </a:ext>
            </a:extLst>
          </p:cNvPr>
          <p:cNvSpPr>
            <a:spLocks noGrp="1"/>
          </p:cNvSpPr>
          <p:nvPr>
            <p:ph idx="1"/>
          </p:nvPr>
        </p:nvSpPr>
        <p:spPr/>
        <p:txBody>
          <a:bodyPr/>
          <a:lstStyle/>
          <a:p>
            <a:pPr marL="341313" indent="-341313" algn="ctr" eaLnBrk="1" hangingPunct="1">
              <a:spcBef>
                <a:spcPts val="975"/>
              </a:spcBef>
              <a:buFont typeface="Times New Roman" pitchFamily="16"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600" b="1" dirty="0">
                <a:solidFill>
                  <a:srgbClr val="002060"/>
                </a:solidFill>
              </a:rPr>
              <a:t>Tip 2</a:t>
            </a:r>
          </a:p>
          <a:p>
            <a:pPr marL="341313" indent="-341313" eaLnBrk="1" hangingPunct="1">
              <a:spcBef>
                <a:spcPts val="700"/>
              </a:spcBef>
              <a:buClr>
                <a:srgbClr val="110258"/>
              </a:buClr>
              <a:buFont typeface="Times New Roman" pitchFamily="16"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2400" b="1" dirty="0">
              <a:solidFill>
                <a:srgbClr val="002060"/>
              </a:solidFill>
            </a:endParaRPr>
          </a:p>
          <a:p>
            <a:pPr marL="341313" indent="-341313" algn="ctr" eaLnBrk="1" hangingPunct="1">
              <a:spcBef>
                <a:spcPts val="700"/>
              </a:spcBef>
              <a:buClr>
                <a:srgbClr val="110258"/>
              </a:buClr>
              <a:buFont typeface="Verdana" pitchFamily="32"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b="1" dirty="0">
                <a:solidFill>
                  <a:srgbClr val="002060"/>
                </a:solidFill>
              </a:rPr>
              <a:t>Neem </a:t>
            </a:r>
            <a:r>
              <a:rPr lang="en-US" sz="2400" b="1" dirty="0" err="1">
                <a:solidFill>
                  <a:srgbClr val="002060"/>
                </a:solidFill>
              </a:rPr>
              <a:t>eventueel</a:t>
            </a:r>
            <a:r>
              <a:rPr lang="en-US" sz="2400" b="1" dirty="0">
                <a:solidFill>
                  <a:srgbClr val="002060"/>
                </a:solidFill>
              </a:rPr>
              <a:t> </a:t>
            </a:r>
            <a:r>
              <a:rPr lang="en-US" sz="2400" b="1" dirty="0" err="1">
                <a:solidFill>
                  <a:srgbClr val="002060"/>
                </a:solidFill>
              </a:rPr>
              <a:t>iemand</a:t>
            </a:r>
            <a:r>
              <a:rPr lang="en-US" sz="2400" b="1" dirty="0">
                <a:solidFill>
                  <a:srgbClr val="002060"/>
                </a:solidFill>
              </a:rPr>
              <a:t> mee</a:t>
            </a:r>
          </a:p>
          <a:p>
            <a:endParaRPr lang="nl-NL" dirty="0"/>
          </a:p>
        </p:txBody>
      </p:sp>
    </p:spTree>
    <p:extLst>
      <p:ext uri="{BB962C8B-B14F-4D97-AF65-F5344CB8AC3E}">
        <p14:creationId xmlns:p14="http://schemas.microsoft.com/office/powerpoint/2010/main" val="3967756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81793C-A235-17DF-2047-C3E9F9DF37FD}"/>
              </a:ext>
            </a:extLst>
          </p:cNvPr>
          <p:cNvSpPr>
            <a:spLocks noGrp="1"/>
          </p:cNvSpPr>
          <p:nvPr>
            <p:ph type="title"/>
          </p:nvPr>
        </p:nvSpPr>
        <p:spPr/>
        <p:txBody>
          <a:bodyPr/>
          <a:lstStyle/>
          <a:p>
            <a:pPr algn="ctr"/>
            <a:r>
              <a:rPr lang="nl-NL" dirty="0" err="1">
                <a:solidFill>
                  <a:srgbClr val="002060"/>
                </a:solidFill>
              </a:rPr>
              <a:t>Patiëntenrechten</a:t>
            </a:r>
            <a:endParaRPr lang="nl-NL" dirty="0">
              <a:solidFill>
                <a:srgbClr val="002060"/>
              </a:solidFill>
            </a:endParaRPr>
          </a:p>
        </p:txBody>
      </p:sp>
      <p:sp>
        <p:nvSpPr>
          <p:cNvPr id="3" name="Tijdelijke aanduiding voor inhoud 2">
            <a:extLst>
              <a:ext uri="{FF2B5EF4-FFF2-40B4-BE49-F238E27FC236}">
                <a16:creationId xmlns:a16="http://schemas.microsoft.com/office/drawing/2014/main" id="{7E231498-D3CF-FB6E-36DA-071F66D1F6DF}"/>
              </a:ext>
            </a:extLst>
          </p:cNvPr>
          <p:cNvSpPr>
            <a:spLocks noGrp="1"/>
          </p:cNvSpPr>
          <p:nvPr>
            <p:ph idx="1"/>
          </p:nvPr>
        </p:nvSpPr>
        <p:spPr/>
        <p:txBody>
          <a:bodyPr/>
          <a:lstStyle/>
          <a:p>
            <a:pPr marL="341313" indent="-341313" algn="ctr" eaLnBrk="1" hangingPunct="1">
              <a:spcBef>
                <a:spcPts val="975"/>
              </a:spcBef>
              <a:buFont typeface="Times New Roman" pitchFamily="16"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600" b="1" dirty="0">
                <a:solidFill>
                  <a:srgbClr val="002060"/>
                </a:solidFill>
              </a:rPr>
              <a:t>Tip 3</a:t>
            </a:r>
          </a:p>
          <a:p>
            <a:pPr marL="341313" indent="-341313" algn="ctr" eaLnBrk="1" hangingPunct="1">
              <a:spcBef>
                <a:spcPts val="975"/>
              </a:spcBef>
              <a:buFont typeface="Times New Roman" pitchFamily="16"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3600" b="1" dirty="0">
              <a:solidFill>
                <a:srgbClr val="002060"/>
              </a:solidFill>
            </a:endParaRPr>
          </a:p>
          <a:p>
            <a:pPr marL="341313" indent="-341313" algn="ctr" eaLnBrk="1" hangingPunct="1">
              <a:spcBef>
                <a:spcPts val="700"/>
              </a:spcBef>
              <a:buClr>
                <a:srgbClr val="110258"/>
              </a:buClr>
              <a:buFont typeface="Verdana" pitchFamily="32"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b="1" dirty="0" err="1">
                <a:solidFill>
                  <a:srgbClr val="002060"/>
                </a:solidFill>
              </a:rPr>
              <a:t>Vertel</a:t>
            </a:r>
            <a:r>
              <a:rPr lang="en-US" sz="2400" b="1" dirty="0">
                <a:solidFill>
                  <a:srgbClr val="002060"/>
                </a:solidFill>
              </a:rPr>
              <a:t> wat u wilt </a:t>
            </a:r>
            <a:r>
              <a:rPr lang="en-US" sz="2400" b="1" dirty="0" err="1">
                <a:solidFill>
                  <a:srgbClr val="002060"/>
                </a:solidFill>
              </a:rPr>
              <a:t>weten</a:t>
            </a:r>
            <a:endParaRPr lang="en-US" sz="2400" b="1" dirty="0">
              <a:solidFill>
                <a:srgbClr val="002060"/>
              </a:solidFill>
            </a:endParaRPr>
          </a:p>
          <a:p>
            <a:endParaRPr lang="nl-NL" dirty="0"/>
          </a:p>
        </p:txBody>
      </p:sp>
    </p:spTree>
    <p:extLst>
      <p:ext uri="{BB962C8B-B14F-4D97-AF65-F5344CB8AC3E}">
        <p14:creationId xmlns:p14="http://schemas.microsoft.com/office/powerpoint/2010/main" val="274670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9E3720-38F7-B46E-BE19-DB96D089942C}"/>
              </a:ext>
            </a:extLst>
          </p:cNvPr>
          <p:cNvSpPr>
            <a:spLocks noGrp="1"/>
          </p:cNvSpPr>
          <p:nvPr>
            <p:ph type="title"/>
          </p:nvPr>
        </p:nvSpPr>
        <p:spPr/>
        <p:txBody>
          <a:bodyPr/>
          <a:lstStyle/>
          <a:p>
            <a:pPr algn="ctr"/>
            <a:r>
              <a:rPr lang="nl-NL" dirty="0" err="1">
                <a:solidFill>
                  <a:srgbClr val="002060"/>
                </a:solidFill>
              </a:rPr>
              <a:t>Patiëntenrechten</a:t>
            </a:r>
            <a:endParaRPr lang="nl-NL" dirty="0">
              <a:solidFill>
                <a:srgbClr val="002060"/>
              </a:solidFill>
            </a:endParaRPr>
          </a:p>
        </p:txBody>
      </p:sp>
      <p:sp>
        <p:nvSpPr>
          <p:cNvPr id="3" name="Tijdelijke aanduiding voor inhoud 2">
            <a:extLst>
              <a:ext uri="{FF2B5EF4-FFF2-40B4-BE49-F238E27FC236}">
                <a16:creationId xmlns:a16="http://schemas.microsoft.com/office/drawing/2014/main" id="{A64BDDE1-3791-8E83-A8AC-7C020A5F6C99}"/>
              </a:ext>
            </a:extLst>
          </p:cNvPr>
          <p:cNvSpPr>
            <a:spLocks noGrp="1"/>
          </p:cNvSpPr>
          <p:nvPr>
            <p:ph idx="1"/>
          </p:nvPr>
        </p:nvSpPr>
        <p:spPr/>
        <p:txBody>
          <a:bodyPr/>
          <a:lstStyle/>
          <a:p>
            <a:pPr marL="0" indent="0" algn="ctr" eaLnBrk="1" hangingPunct="1">
              <a:spcBef>
                <a:spcPts val="975"/>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nl-NL" sz="3600" b="1" dirty="0">
                <a:solidFill>
                  <a:srgbClr val="002060"/>
                </a:solidFill>
              </a:rPr>
              <a:t>Tip 4</a:t>
            </a:r>
          </a:p>
          <a:p>
            <a:pPr marL="341313" indent="-341313" eaLnBrk="1" hangingPunct="1">
              <a:spcBef>
                <a:spcPts val="975"/>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nl-NL" sz="3600" b="1" dirty="0">
              <a:solidFill>
                <a:srgbClr val="002060"/>
              </a:solidFill>
            </a:endParaRPr>
          </a:p>
          <a:p>
            <a:pPr marL="341313" indent="-341313" algn="ctr" eaLnBrk="1" hangingPunct="1">
              <a:spcBef>
                <a:spcPts val="700"/>
              </a:spcBef>
              <a:buClr>
                <a:srgbClr val="110258"/>
              </a:buClr>
              <a:buFont typeface="Verdana" panose="020B060403050404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nl-NL" sz="2400" b="1" dirty="0" err="1">
                <a:solidFill>
                  <a:srgbClr val="002060"/>
                </a:solidFill>
              </a:rPr>
              <a:t>Zeg</a:t>
            </a:r>
            <a:r>
              <a:rPr lang="en-US" altLang="nl-NL" sz="2400" b="1" dirty="0">
                <a:solidFill>
                  <a:srgbClr val="002060"/>
                </a:solidFill>
              </a:rPr>
              <a:t> het </a:t>
            </a:r>
            <a:r>
              <a:rPr lang="en-US" altLang="nl-NL" sz="2400" b="1" dirty="0" err="1">
                <a:solidFill>
                  <a:srgbClr val="002060"/>
                </a:solidFill>
              </a:rPr>
              <a:t>als</a:t>
            </a:r>
            <a:r>
              <a:rPr lang="en-US" altLang="nl-NL" sz="2400" b="1" dirty="0">
                <a:solidFill>
                  <a:srgbClr val="002060"/>
                </a:solidFill>
              </a:rPr>
              <a:t> u </a:t>
            </a:r>
            <a:r>
              <a:rPr lang="en-US" altLang="nl-NL" sz="2400" b="1" dirty="0" err="1">
                <a:solidFill>
                  <a:srgbClr val="002060"/>
                </a:solidFill>
              </a:rPr>
              <a:t>iets</a:t>
            </a:r>
            <a:r>
              <a:rPr lang="en-US" altLang="nl-NL" sz="2400" b="1" dirty="0">
                <a:solidFill>
                  <a:srgbClr val="002060"/>
                </a:solidFill>
              </a:rPr>
              <a:t> </a:t>
            </a:r>
            <a:r>
              <a:rPr lang="en-US" altLang="nl-NL" sz="2400" b="1" dirty="0" err="1">
                <a:solidFill>
                  <a:srgbClr val="002060"/>
                </a:solidFill>
              </a:rPr>
              <a:t>niet</a:t>
            </a:r>
            <a:r>
              <a:rPr lang="en-US" altLang="nl-NL" sz="2400" b="1" dirty="0">
                <a:solidFill>
                  <a:srgbClr val="002060"/>
                </a:solidFill>
              </a:rPr>
              <a:t> </a:t>
            </a:r>
            <a:r>
              <a:rPr lang="en-US" altLang="nl-NL" sz="2400" b="1" dirty="0" err="1">
                <a:solidFill>
                  <a:srgbClr val="002060"/>
                </a:solidFill>
              </a:rPr>
              <a:t>begrijpt</a:t>
            </a:r>
            <a:endParaRPr lang="en-US" altLang="nl-NL" sz="2400" b="1" dirty="0">
              <a:solidFill>
                <a:srgbClr val="002060"/>
              </a:solidFill>
            </a:endParaRPr>
          </a:p>
          <a:p>
            <a:endParaRPr lang="nl-NL" dirty="0"/>
          </a:p>
        </p:txBody>
      </p:sp>
    </p:spTree>
    <p:extLst>
      <p:ext uri="{BB962C8B-B14F-4D97-AF65-F5344CB8AC3E}">
        <p14:creationId xmlns:p14="http://schemas.microsoft.com/office/powerpoint/2010/main" val="1006800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2FCD1D-2393-4D16-8265-B256B512DB10}"/>
              </a:ext>
            </a:extLst>
          </p:cNvPr>
          <p:cNvSpPr>
            <a:spLocks noGrp="1"/>
          </p:cNvSpPr>
          <p:nvPr>
            <p:ph type="title"/>
          </p:nvPr>
        </p:nvSpPr>
        <p:spPr/>
        <p:txBody>
          <a:bodyPr/>
          <a:lstStyle/>
          <a:p>
            <a:pPr algn="ctr"/>
            <a:r>
              <a:rPr lang="nl-NL" dirty="0" err="1">
                <a:solidFill>
                  <a:srgbClr val="002060"/>
                </a:solidFill>
              </a:rPr>
              <a:t>Patiëntenrechten</a:t>
            </a:r>
            <a:endParaRPr lang="nl-NL" dirty="0">
              <a:solidFill>
                <a:srgbClr val="002060"/>
              </a:solidFill>
            </a:endParaRPr>
          </a:p>
        </p:txBody>
      </p:sp>
      <p:sp>
        <p:nvSpPr>
          <p:cNvPr id="3" name="Tijdelijke aanduiding voor inhoud 2">
            <a:extLst>
              <a:ext uri="{FF2B5EF4-FFF2-40B4-BE49-F238E27FC236}">
                <a16:creationId xmlns:a16="http://schemas.microsoft.com/office/drawing/2014/main" id="{38529440-329E-FC9F-C89B-2C45A821C0B3}"/>
              </a:ext>
            </a:extLst>
          </p:cNvPr>
          <p:cNvSpPr>
            <a:spLocks noGrp="1"/>
          </p:cNvSpPr>
          <p:nvPr>
            <p:ph idx="1"/>
          </p:nvPr>
        </p:nvSpPr>
        <p:spPr/>
        <p:txBody>
          <a:bodyPr/>
          <a:lstStyle/>
          <a:p>
            <a:pPr marL="0" indent="0" algn="ctr" eaLnBrk="1" hangingPunct="1">
              <a:spcBef>
                <a:spcPts val="975"/>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nl-NL" sz="3600" b="1" dirty="0">
                <a:solidFill>
                  <a:srgbClr val="002060"/>
                </a:solidFill>
              </a:rPr>
              <a:t>Tip 5</a:t>
            </a:r>
          </a:p>
          <a:p>
            <a:pPr marL="341313" indent="-341313" eaLnBrk="1" hangingPunct="1">
              <a:spcBef>
                <a:spcPts val="975"/>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nl-NL" sz="3600" b="1" dirty="0">
              <a:solidFill>
                <a:srgbClr val="002060"/>
              </a:solidFill>
            </a:endParaRPr>
          </a:p>
          <a:p>
            <a:pPr marL="341313" indent="-341313" algn="ctr" eaLnBrk="1" hangingPunct="1">
              <a:spcBef>
                <a:spcPts val="700"/>
              </a:spcBef>
              <a:buClr>
                <a:srgbClr val="110258"/>
              </a:buClr>
              <a:buFont typeface="Verdana" panose="020B060403050404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nl-NL" sz="2400" b="1" dirty="0" err="1">
                <a:solidFill>
                  <a:srgbClr val="002060"/>
                </a:solidFill>
              </a:rPr>
              <a:t>Herhaal</a:t>
            </a:r>
            <a:r>
              <a:rPr lang="en-US" altLang="nl-NL" sz="2400" b="1" dirty="0">
                <a:solidFill>
                  <a:srgbClr val="002060"/>
                </a:solidFill>
              </a:rPr>
              <a:t> </a:t>
            </a:r>
            <a:r>
              <a:rPr lang="en-US" altLang="nl-NL" sz="2400" b="1" dirty="0" err="1">
                <a:solidFill>
                  <a:srgbClr val="002060"/>
                </a:solidFill>
              </a:rPr>
              <a:t>antwoorden</a:t>
            </a:r>
            <a:r>
              <a:rPr lang="en-US" altLang="nl-NL" sz="2400" b="1" dirty="0">
                <a:solidFill>
                  <a:srgbClr val="002060"/>
                </a:solidFill>
              </a:rPr>
              <a:t> om </a:t>
            </a:r>
            <a:r>
              <a:rPr lang="en-US" altLang="nl-NL" sz="2400" b="1" dirty="0" err="1">
                <a:solidFill>
                  <a:srgbClr val="002060"/>
                </a:solidFill>
              </a:rPr>
              <a:t>te</a:t>
            </a:r>
            <a:r>
              <a:rPr lang="en-US" altLang="nl-NL" sz="2400" b="1" dirty="0">
                <a:solidFill>
                  <a:srgbClr val="002060"/>
                </a:solidFill>
              </a:rPr>
              <a:t> </a:t>
            </a:r>
            <a:r>
              <a:rPr lang="en-US" altLang="nl-NL" sz="2400" b="1" dirty="0" err="1">
                <a:solidFill>
                  <a:srgbClr val="002060"/>
                </a:solidFill>
              </a:rPr>
              <a:t>kijken</a:t>
            </a:r>
            <a:r>
              <a:rPr lang="en-US" altLang="nl-NL" sz="2400" b="1" dirty="0">
                <a:solidFill>
                  <a:srgbClr val="002060"/>
                </a:solidFill>
              </a:rPr>
              <a:t> of het </a:t>
            </a:r>
            <a:r>
              <a:rPr lang="en-US" altLang="nl-NL" sz="2400" b="1" dirty="0" err="1">
                <a:solidFill>
                  <a:srgbClr val="002060"/>
                </a:solidFill>
              </a:rPr>
              <a:t>klopt</a:t>
            </a:r>
            <a:endParaRPr lang="en-US" altLang="nl-NL" sz="2400" b="1" dirty="0">
              <a:solidFill>
                <a:srgbClr val="002060"/>
              </a:solidFill>
            </a:endParaRPr>
          </a:p>
          <a:p>
            <a:endParaRPr lang="nl-NL" dirty="0"/>
          </a:p>
        </p:txBody>
      </p:sp>
    </p:spTree>
    <p:extLst>
      <p:ext uri="{BB962C8B-B14F-4D97-AF65-F5344CB8AC3E}">
        <p14:creationId xmlns:p14="http://schemas.microsoft.com/office/powerpoint/2010/main" val="337808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72BB0B-1399-2DEF-AD34-B50E085F1AC7}"/>
              </a:ext>
            </a:extLst>
          </p:cNvPr>
          <p:cNvSpPr>
            <a:spLocks noGrp="1"/>
          </p:cNvSpPr>
          <p:nvPr>
            <p:ph type="title"/>
          </p:nvPr>
        </p:nvSpPr>
        <p:spPr/>
        <p:txBody>
          <a:bodyPr/>
          <a:lstStyle/>
          <a:p>
            <a:pPr algn="ctr"/>
            <a:r>
              <a:rPr lang="nl-NL" dirty="0" err="1">
                <a:solidFill>
                  <a:srgbClr val="002060"/>
                </a:solidFill>
              </a:rPr>
              <a:t>Patiëntenrechten</a:t>
            </a:r>
            <a:endParaRPr lang="nl-NL" dirty="0">
              <a:solidFill>
                <a:srgbClr val="002060"/>
              </a:solidFill>
            </a:endParaRPr>
          </a:p>
        </p:txBody>
      </p:sp>
      <p:sp>
        <p:nvSpPr>
          <p:cNvPr id="3" name="Tijdelijke aanduiding voor inhoud 2">
            <a:extLst>
              <a:ext uri="{FF2B5EF4-FFF2-40B4-BE49-F238E27FC236}">
                <a16:creationId xmlns:a16="http://schemas.microsoft.com/office/drawing/2014/main" id="{872EE975-CA53-B8D3-7F78-0BB57026CF7A}"/>
              </a:ext>
            </a:extLst>
          </p:cNvPr>
          <p:cNvSpPr>
            <a:spLocks noGrp="1"/>
          </p:cNvSpPr>
          <p:nvPr>
            <p:ph idx="1"/>
          </p:nvPr>
        </p:nvSpPr>
        <p:spPr/>
        <p:txBody>
          <a:bodyPr/>
          <a:lstStyle/>
          <a:p>
            <a:pPr marL="0" indent="0" algn="ctr" eaLnBrk="1" hangingPunct="1">
              <a:spcBef>
                <a:spcPts val="975"/>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nl-NL" sz="3600" b="1" dirty="0">
                <a:solidFill>
                  <a:srgbClr val="002060"/>
                </a:solidFill>
              </a:rPr>
              <a:t>Tip 6</a:t>
            </a:r>
          </a:p>
          <a:p>
            <a:pPr marL="341313" indent="-341313" eaLnBrk="1" hangingPunct="1">
              <a:spcBef>
                <a:spcPts val="975"/>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nl-NL" sz="3600" b="1" dirty="0">
              <a:solidFill>
                <a:srgbClr val="002060"/>
              </a:solidFill>
            </a:endParaRPr>
          </a:p>
          <a:p>
            <a:pPr marL="341313" indent="-341313" algn="ctr" eaLnBrk="1" hangingPunct="1">
              <a:spcBef>
                <a:spcPts val="700"/>
              </a:spcBef>
              <a:buClr>
                <a:srgbClr val="110258"/>
              </a:buClr>
              <a:buFont typeface="Verdana" panose="020B060403050404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nl-NL" sz="2400" b="1" dirty="0" err="1">
                <a:solidFill>
                  <a:srgbClr val="002060"/>
                </a:solidFill>
              </a:rPr>
              <a:t>Vraag</a:t>
            </a:r>
            <a:r>
              <a:rPr lang="en-US" altLang="nl-NL" sz="2400" b="1" dirty="0">
                <a:solidFill>
                  <a:srgbClr val="002060"/>
                </a:solidFill>
              </a:rPr>
              <a:t> of u hem/</a:t>
            </a:r>
            <a:r>
              <a:rPr lang="en-US" altLang="nl-NL" sz="2400" b="1" dirty="0" err="1">
                <a:solidFill>
                  <a:srgbClr val="002060"/>
                </a:solidFill>
              </a:rPr>
              <a:t>haar</a:t>
            </a:r>
            <a:r>
              <a:rPr lang="en-US" altLang="nl-NL" sz="2400" b="1" dirty="0">
                <a:solidFill>
                  <a:srgbClr val="002060"/>
                </a:solidFill>
              </a:rPr>
              <a:t> mag </a:t>
            </a:r>
            <a:r>
              <a:rPr lang="en-US" altLang="nl-NL" sz="2400" b="1" dirty="0" err="1">
                <a:solidFill>
                  <a:srgbClr val="002060"/>
                </a:solidFill>
              </a:rPr>
              <a:t>bellen</a:t>
            </a:r>
            <a:r>
              <a:rPr lang="en-US" altLang="nl-NL" sz="2400" b="1" dirty="0">
                <a:solidFill>
                  <a:srgbClr val="002060"/>
                </a:solidFill>
              </a:rPr>
              <a:t> </a:t>
            </a:r>
          </a:p>
          <a:p>
            <a:endParaRPr lang="nl-NL" dirty="0"/>
          </a:p>
        </p:txBody>
      </p:sp>
    </p:spTree>
    <p:extLst>
      <p:ext uri="{BB962C8B-B14F-4D97-AF65-F5344CB8AC3E}">
        <p14:creationId xmlns:p14="http://schemas.microsoft.com/office/powerpoint/2010/main" val="2460809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353669-0BAB-CE1A-BE50-8057EB94E4F8}"/>
              </a:ext>
            </a:extLst>
          </p:cNvPr>
          <p:cNvSpPr>
            <a:spLocks noGrp="1"/>
          </p:cNvSpPr>
          <p:nvPr>
            <p:ph type="title"/>
          </p:nvPr>
        </p:nvSpPr>
        <p:spPr/>
        <p:txBody>
          <a:bodyPr/>
          <a:lstStyle/>
          <a:p>
            <a:pPr algn="ctr"/>
            <a:r>
              <a:rPr lang="nl-NL" dirty="0">
                <a:solidFill>
                  <a:srgbClr val="002060"/>
                </a:solidFill>
              </a:rPr>
              <a:t>Mantelzorger zijn en blijven</a:t>
            </a:r>
          </a:p>
        </p:txBody>
      </p:sp>
      <p:sp>
        <p:nvSpPr>
          <p:cNvPr id="3" name="Tijdelijke aanduiding voor inhoud 2">
            <a:extLst>
              <a:ext uri="{FF2B5EF4-FFF2-40B4-BE49-F238E27FC236}">
                <a16:creationId xmlns:a16="http://schemas.microsoft.com/office/drawing/2014/main" id="{21B53603-1BB3-E58A-5A69-43AF37D51F4D}"/>
              </a:ext>
            </a:extLst>
          </p:cNvPr>
          <p:cNvSpPr>
            <a:spLocks noGrp="1"/>
          </p:cNvSpPr>
          <p:nvPr>
            <p:ph idx="1"/>
          </p:nvPr>
        </p:nvSpPr>
        <p:spPr/>
        <p:txBody>
          <a:bodyPr>
            <a:normAutofit fontScale="25000" lnSpcReduction="20000"/>
          </a:bodyPr>
          <a:lstStyle/>
          <a:p>
            <a:pPr marL="342900" marR="0" lvl="0" indent="-342900" algn="l" defTabSz="914400" rtl="0" eaLnBrk="0" fontAlgn="base" latinLnBrk="0" hangingPunct="0">
              <a:lnSpc>
                <a:spcPct val="120000"/>
              </a:lnSpc>
              <a:spcBef>
                <a:spcPct val="20000"/>
              </a:spcBef>
              <a:spcAft>
                <a:spcPct val="0"/>
              </a:spcAft>
              <a:buClr>
                <a:srgbClr val="D18009"/>
              </a:buClr>
              <a:buSzPct val="75000"/>
              <a:buFont typeface="Wingdings" panose="05000000000000000000" pitchFamily="2" charset="2"/>
              <a:buChar char="l"/>
              <a:tabLst/>
              <a:defRPr/>
            </a:pPr>
            <a:r>
              <a:rPr kumimoji="0" lang="nl-NL" altLang="nl-NL" sz="9600" i="0" u="none" strike="noStrike" kern="0" cap="none" spc="0" normalizeH="0" baseline="0" noProof="0" dirty="0">
                <a:ln>
                  <a:noFill/>
                </a:ln>
                <a:solidFill>
                  <a:srgbClr val="002060"/>
                </a:solidFill>
                <a:effectLst/>
                <a:uLnTx/>
                <a:uFillTx/>
                <a:cs typeface="+mn-cs"/>
              </a:rPr>
              <a:t>Grenzen aangeven</a:t>
            </a:r>
          </a:p>
          <a:p>
            <a:pPr marL="342900" marR="0" lvl="0" indent="-342900" algn="l" defTabSz="914400" rtl="0" eaLnBrk="0" fontAlgn="base" latinLnBrk="0" hangingPunct="0">
              <a:lnSpc>
                <a:spcPct val="120000"/>
              </a:lnSpc>
              <a:spcBef>
                <a:spcPct val="20000"/>
              </a:spcBef>
              <a:spcAft>
                <a:spcPct val="0"/>
              </a:spcAft>
              <a:buClr>
                <a:srgbClr val="D18009"/>
              </a:buClr>
              <a:buSzPct val="75000"/>
              <a:buFont typeface="Wingdings" panose="05000000000000000000" pitchFamily="2" charset="2"/>
              <a:buChar char="l"/>
              <a:tabLst/>
              <a:defRPr/>
            </a:pPr>
            <a:r>
              <a:rPr kumimoji="0" lang="nl-NL" altLang="nl-NL" sz="9600" i="0" u="none" strike="noStrike" kern="0" cap="none" spc="0" normalizeH="0" baseline="0" noProof="0" dirty="0">
                <a:ln>
                  <a:noFill/>
                </a:ln>
                <a:solidFill>
                  <a:srgbClr val="002060"/>
                </a:solidFill>
                <a:effectLst/>
                <a:uLnTx/>
                <a:uFillTx/>
                <a:cs typeface="+mn-cs"/>
              </a:rPr>
              <a:t>Vaker tijd nemen voor jezelf (ook respijtzorg)</a:t>
            </a:r>
          </a:p>
          <a:p>
            <a:pPr marL="342900" marR="0" lvl="0" indent="-342900" algn="l" defTabSz="914400" rtl="0" eaLnBrk="0" fontAlgn="base" latinLnBrk="0" hangingPunct="0">
              <a:lnSpc>
                <a:spcPct val="120000"/>
              </a:lnSpc>
              <a:spcBef>
                <a:spcPct val="20000"/>
              </a:spcBef>
              <a:spcAft>
                <a:spcPct val="0"/>
              </a:spcAft>
              <a:buClr>
                <a:srgbClr val="D18009"/>
              </a:buClr>
              <a:buSzPct val="75000"/>
              <a:buFont typeface="Wingdings" panose="05000000000000000000" pitchFamily="2" charset="2"/>
              <a:buChar char="l"/>
              <a:tabLst/>
              <a:defRPr/>
            </a:pPr>
            <a:r>
              <a:rPr kumimoji="0" lang="nl-NL" altLang="nl-NL" sz="9600" i="0" u="none" strike="noStrike" kern="0" cap="none" spc="0" normalizeH="0" baseline="0" noProof="0" dirty="0">
                <a:ln>
                  <a:noFill/>
                </a:ln>
                <a:solidFill>
                  <a:srgbClr val="002060"/>
                </a:solidFill>
                <a:effectLst/>
                <a:uLnTx/>
                <a:uFillTx/>
                <a:cs typeface="+mn-cs"/>
              </a:rPr>
              <a:t>Wacht niet tot water aan de lippen staat </a:t>
            </a:r>
          </a:p>
          <a:p>
            <a:pPr marL="342900" marR="0" lvl="0" indent="-342900" algn="l" defTabSz="914400" rtl="0" eaLnBrk="0" fontAlgn="base" latinLnBrk="0" hangingPunct="0">
              <a:lnSpc>
                <a:spcPct val="120000"/>
              </a:lnSpc>
              <a:spcBef>
                <a:spcPct val="20000"/>
              </a:spcBef>
              <a:spcAft>
                <a:spcPct val="0"/>
              </a:spcAft>
              <a:buClr>
                <a:srgbClr val="D18009"/>
              </a:buClr>
              <a:buSzPct val="75000"/>
              <a:buFont typeface="Wingdings" panose="05000000000000000000" pitchFamily="2" charset="2"/>
              <a:buChar char="l"/>
              <a:tabLst/>
              <a:defRPr/>
            </a:pPr>
            <a:r>
              <a:rPr kumimoji="0" lang="nl-NL" altLang="nl-NL" sz="9600" i="0" u="none" strike="noStrike" kern="0" cap="none" spc="0" normalizeH="0" baseline="0" noProof="0" dirty="0">
                <a:ln>
                  <a:noFill/>
                </a:ln>
                <a:solidFill>
                  <a:srgbClr val="002060"/>
                </a:solidFill>
                <a:effectLst/>
                <a:uLnTx/>
                <a:uFillTx/>
                <a:cs typeface="+mn-cs"/>
              </a:rPr>
              <a:t>Zorg verdelen over familie (klankbord)</a:t>
            </a:r>
          </a:p>
          <a:p>
            <a:pPr marL="342900" marR="0" lvl="0" indent="-342900" algn="l" defTabSz="914400" rtl="0" eaLnBrk="0" fontAlgn="base" latinLnBrk="0" hangingPunct="0">
              <a:lnSpc>
                <a:spcPct val="120000"/>
              </a:lnSpc>
              <a:spcBef>
                <a:spcPct val="20000"/>
              </a:spcBef>
              <a:spcAft>
                <a:spcPct val="0"/>
              </a:spcAft>
              <a:buClr>
                <a:srgbClr val="D18009"/>
              </a:buClr>
              <a:buSzPct val="75000"/>
              <a:buFont typeface="Wingdings" panose="05000000000000000000" pitchFamily="2" charset="2"/>
              <a:buChar char="l"/>
              <a:tabLst/>
              <a:defRPr/>
            </a:pPr>
            <a:r>
              <a:rPr kumimoji="0" lang="nl-NL" altLang="nl-NL" sz="9600" i="0" u="none" strike="noStrike" kern="0" cap="none" spc="0" normalizeH="0" baseline="0" noProof="0" dirty="0">
                <a:ln>
                  <a:noFill/>
                </a:ln>
                <a:solidFill>
                  <a:srgbClr val="002060"/>
                </a:solidFill>
                <a:effectLst/>
                <a:uLnTx/>
                <a:uFillTx/>
                <a:cs typeface="+mn-cs"/>
              </a:rPr>
              <a:t>Inschakelen (professionele) hulp</a:t>
            </a:r>
          </a:p>
          <a:p>
            <a:pPr marL="342900" marR="0" lvl="0" indent="-342900" algn="l" defTabSz="914400" rtl="0" eaLnBrk="0" fontAlgn="base" latinLnBrk="0" hangingPunct="0">
              <a:lnSpc>
                <a:spcPct val="120000"/>
              </a:lnSpc>
              <a:spcBef>
                <a:spcPct val="20000"/>
              </a:spcBef>
              <a:spcAft>
                <a:spcPct val="0"/>
              </a:spcAft>
              <a:buClr>
                <a:srgbClr val="D18009"/>
              </a:buClr>
              <a:buSzPct val="75000"/>
              <a:buFont typeface="Wingdings" panose="05000000000000000000" pitchFamily="2" charset="2"/>
              <a:buChar char="l"/>
              <a:tabLst/>
              <a:defRPr/>
            </a:pPr>
            <a:r>
              <a:rPr kumimoji="0" lang="nl-NL" altLang="nl-NL" sz="9600" i="0" u="none" strike="noStrike" kern="0" cap="none" spc="0" normalizeH="0" baseline="0" noProof="0" dirty="0">
                <a:ln>
                  <a:noFill/>
                </a:ln>
                <a:solidFill>
                  <a:srgbClr val="002060"/>
                </a:solidFill>
                <a:effectLst/>
                <a:uLnTx/>
                <a:uFillTx/>
                <a:cs typeface="+mn-cs"/>
              </a:rPr>
              <a:t>Probeer niet voor de ander te denken</a:t>
            </a:r>
          </a:p>
          <a:p>
            <a:pPr marL="342900" marR="0" lvl="0" indent="-342900" algn="l" defTabSz="914400" rtl="0" eaLnBrk="0" fontAlgn="base" latinLnBrk="0" hangingPunct="0">
              <a:lnSpc>
                <a:spcPct val="120000"/>
              </a:lnSpc>
              <a:spcBef>
                <a:spcPct val="20000"/>
              </a:spcBef>
              <a:spcAft>
                <a:spcPct val="0"/>
              </a:spcAft>
              <a:buClr>
                <a:srgbClr val="D18009"/>
              </a:buClr>
              <a:buSzPct val="75000"/>
              <a:buFont typeface="Wingdings" panose="05000000000000000000" pitchFamily="2" charset="2"/>
              <a:buChar char="l"/>
              <a:tabLst/>
              <a:defRPr/>
            </a:pPr>
            <a:r>
              <a:rPr kumimoji="0" lang="nl-NL" altLang="nl-NL" sz="9600" i="0" u="none" strike="noStrike" kern="0" cap="none" spc="0" normalizeH="0" baseline="0" noProof="0" dirty="0">
                <a:ln>
                  <a:noFill/>
                </a:ln>
                <a:solidFill>
                  <a:srgbClr val="002060"/>
                </a:solidFill>
                <a:effectLst/>
                <a:uLnTx/>
                <a:uFillTx/>
                <a:cs typeface="+mn-cs"/>
              </a:rPr>
              <a:t>Spreek irritaties uit  </a:t>
            </a:r>
          </a:p>
          <a:p>
            <a:pPr marL="342900" marR="0" lvl="0" indent="-342900" algn="l" defTabSz="914400" rtl="0" eaLnBrk="0" fontAlgn="base" latinLnBrk="0" hangingPunct="0">
              <a:lnSpc>
                <a:spcPct val="120000"/>
              </a:lnSpc>
              <a:spcBef>
                <a:spcPct val="20000"/>
              </a:spcBef>
              <a:spcAft>
                <a:spcPct val="0"/>
              </a:spcAft>
              <a:buClr>
                <a:srgbClr val="D18009"/>
              </a:buClr>
              <a:buSzPct val="75000"/>
              <a:buFont typeface="Wingdings" panose="05000000000000000000" pitchFamily="2" charset="2"/>
              <a:buChar char="l"/>
              <a:tabLst/>
              <a:defRPr/>
            </a:pPr>
            <a:r>
              <a:rPr kumimoji="0" lang="nl-NL" altLang="nl-NL" sz="9600" i="0" u="none" strike="noStrike" kern="0" cap="none" spc="0" normalizeH="0" baseline="0" noProof="0" dirty="0">
                <a:ln>
                  <a:noFill/>
                </a:ln>
                <a:solidFill>
                  <a:srgbClr val="002060"/>
                </a:solidFill>
                <a:effectLst/>
                <a:uLnTx/>
                <a:uFillTx/>
                <a:cs typeface="+mn-cs"/>
              </a:rPr>
              <a:t>Onderzoek eigen motieven voor de verzorging </a:t>
            </a:r>
          </a:p>
          <a:p>
            <a:r>
              <a:rPr lang="nl-NL" altLang="nl-NL" sz="2400" b="1" dirty="0">
                <a:solidFill>
                  <a:schemeClr val="bg1"/>
                </a:solidFill>
                <a:latin typeface="Arial" panose="020B0604020202020204" pitchFamily="34" charset="0"/>
              </a:rPr>
              <a:t>aker tijd nemen voor jezelf (ook respijtzorg)</a:t>
            </a:r>
          </a:p>
          <a:p>
            <a:r>
              <a:rPr lang="nl-NL" altLang="nl-NL" sz="2400" b="1" dirty="0">
                <a:solidFill>
                  <a:schemeClr val="bg1"/>
                </a:solidFill>
                <a:latin typeface="Arial" panose="020B0604020202020204" pitchFamily="34" charset="0"/>
              </a:rPr>
              <a:t>Wacht niet tot water aan de lippen staat </a:t>
            </a:r>
          </a:p>
          <a:p>
            <a:r>
              <a:rPr lang="nl-NL" altLang="nl-NL" sz="2400" b="1" dirty="0">
                <a:solidFill>
                  <a:schemeClr val="bg1"/>
                </a:solidFill>
                <a:latin typeface="Arial" panose="020B0604020202020204" pitchFamily="34" charset="0"/>
              </a:rPr>
              <a:t>Zorg verdelen over familie (klankbord)</a:t>
            </a:r>
          </a:p>
          <a:p>
            <a:r>
              <a:rPr lang="nl-NL" altLang="nl-NL" sz="2400" b="1" dirty="0">
                <a:solidFill>
                  <a:schemeClr val="bg1"/>
                </a:solidFill>
                <a:latin typeface="Arial" panose="020B0604020202020204" pitchFamily="34" charset="0"/>
              </a:rPr>
              <a:t>Inschakelen (professionele) hulp</a:t>
            </a:r>
          </a:p>
          <a:p>
            <a:r>
              <a:rPr lang="nl-NL" altLang="nl-NL" sz="2400" b="1" dirty="0">
                <a:solidFill>
                  <a:schemeClr val="bg1"/>
                </a:solidFill>
                <a:latin typeface="Arial" panose="020B0604020202020204" pitchFamily="34" charset="0"/>
              </a:rPr>
              <a:t>Probeer niet voor de ander te denken</a:t>
            </a:r>
          </a:p>
          <a:p>
            <a:r>
              <a:rPr lang="nl-NL" altLang="nl-NL" sz="2400" b="1" dirty="0">
                <a:solidFill>
                  <a:schemeClr val="bg1"/>
                </a:solidFill>
                <a:latin typeface="Arial" panose="020B0604020202020204" pitchFamily="34" charset="0"/>
              </a:rPr>
              <a:t>Spreek irritaties uit  </a:t>
            </a:r>
          </a:p>
          <a:p>
            <a:r>
              <a:rPr lang="nl-NL" altLang="nl-NL" sz="2400" b="1" dirty="0">
                <a:solidFill>
                  <a:schemeClr val="bg1"/>
                </a:solidFill>
                <a:latin typeface="Arial" panose="020B0604020202020204" pitchFamily="34" charset="0"/>
              </a:rPr>
              <a:t>Onderzoek eigen motieven voor de verzorging </a:t>
            </a:r>
          </a:p>
          <a:p>
            <a:endParaRPr lang="nl-NL" dirty="0"/>
          </a:p>
        </p:txBody>
      </p:sp>
    </p:spTree>
    <p:extLst>
      <p:ext uri="{BB962C8B-B14F-4D97-AF65-F5344CB8AC3E}">
        <p14:creationId xmlns:p14="http://schemas.microsoft.com/office/powerpoint/2010/main" val="3515381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D7A469-E7CA-00EF-39FF-5BAE1A8C6B36}"/>
              </a:ext>
            </a:extLst>
          </p:cNvPr>
          <p:cNvSpPr>
            <a:spLocks noGrp="1"/>
          </p:cNvSpPr>
          <p:nvPr>
            <p:ph type="title"/>
          </p:nvPr>
        </p:nvSpPr>
        <p:spPr/>
        <p:txBody>
          <a:bodyPr/>
          <a:lstStyle/>
          <a:p>
            <a:pPr algn="ctr"/>
            <a:r>
              <a:rPr lang="nl-NL" dirty="0">
                <a:solidFill>
                  <a:srgbClr val="002060"/>
                </a:solidFill>
              </a:rPr>
              <a:t>Wat speelt allemaal mee?</a:t>
            </a:r>
          </a:p>
        </p:txBody>
      </p:sp>
      <p:sp>
        <p:nvSpPr>
          <p:cNvPr id="3" name="Tijdelijke aanduiding voor inhoud 2">
            <a:extLst>
              <a:ext uri="{FF2B5EF4-FFF2-40B4-BE49-F238E27FC236}">
                <a16:creationId xmlns:a16="http://schemas.microsoft.com/office/drawing/2014/main" id="{4F5FDA63-EE9A-A27A-6641-A0E11528D70E}"/>
              </a:ext>
            </a:extLst>
          </p:cNvPr>
          <p:cNvSpPr>
            <a:spLocks noGrp="1"/>
          </p:cNvSpPr>
          <p:nvPr>
            <p:ph idx="1"/>
          </p:nvPr>
        </p:nvSpPr>
        <p:spPr/>
        <p:txBody>
          <a:bodyPr>
            <a:normAutofit fontScale="25000" lnSpcReduction="20000"/>
          </a:bodyPr>
          <a:lstStyle/>
          <a:p>
            <a:pPr algn="ctr" eaLnBrk="1" hangingPunct="1">
              <a:buNone/>
            </a:pPr>
            <a:r>
              <a:rPr lang="nl-NL" altLang="nl-NL" b="0" dirty="0">
                <a:solidFill>
                  <a:schemeClr val="bg1"/>
                </a:solidFill>
              </a:rPr>
              <a:t>Het gevoel dat je ertoe doet</a:t>
            </a:r>
          </a:p>
          <a:p>
            <a:pPr algn="ctr" eaLnBrk="1" hangingPunct="1">
              <a:buFont typeface="Wingdings" panose="05000000000000000000" pitchFamily="2" charset="2"/>
              <a:buNone/>
            </a:pPr>
            <a:r>
              <a:rPr lang="nl-NL" altLang="nl-NL" b="0" dirty="0">
                <a:solidFill>
                  <a:schemeClr val="bg1"/>
                </a:solidFill>
              </a:rPr>
              <a:t>Vallen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9600" b="0" i="0" u="none" strike="noStrike" kern="1200" cap="none" spc="0" normalizeH="0" baseline="0" noProof="0" dirty="0">
                <a:ln>
                  <a:noFill/>
                </a:ln>
                <a:solidFill>
                  <a:srgbClr val="002060"/>
                </a:solidFill>
                <a:effectLst/>
                <a:uLnTx/>
                <a:uFillTx/>
                <a:cs typeface="Arial" panose="020B0604020202020204" pitchFamily="34" charset="0"/>
              </a:rPr>
              <a:t>Het gevoel dat je ertoe doet</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l-NL" altLang="nl-NL" sz="9600" b="0" i="0" u="none" strike="noStrike" kern="1200" cap="none" spc="0" normalizeH="0" baseline="0" noProof="0" dirty="0">
                <a:ln>
                  <a:noFill/>
                </a:ln>
                <a:solidFill>
                  <a:srgbClr val="002060"/>
                </a:solidFill>
                <a:effectLst/>
                <a:uLnTx/>
                <a:uFillTx/>
                <a:cs typeface="Arial" panose="020B0604020202020204" pitchFamily="34" charset="0"/>
              </a:rPr>
              <a:t>Vallen</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l-NL" altLang="nl-NL" sz="9600" b="0" i="0" u="none" strike="noStrike" kern="1200" cap="none" spc="0" normalizeH="0" baseline="0" noProof="0" dirty="0">
                <a:ln>
                  <a:noFill/>
                </a:ln>
                <a:solidFill>
                  <a:srgbClr val="002060"/>
                </a:solidFill>
                <a:effectLst/>
                <a:uLnTx/>
                <a:uFillTx/>
                <a:cs typeface="Arial" panose="020B0604020202020204" pitchFamily="34" charset="0"/>
              </a:rPr>
              <a:t>Bewegen</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l-NL" altLang="nl-NL" sz="9600" b="0" i="0" u="none" strike="noStrike" kern="1200" cap="none" spc="0" normalizeH="0" baseline="0" noProof="0" dirty="0">
                <a:ln>
                  <a:noFill/>
                </a:ln>
                <a:solidFill>
                  <a:srgbClr val="002060"/>
                </a:solidFill>
                <a:effectLst/>
                <a:uLnTx/>
                <a:uFillTx/>
                <a:cs typeface="Arial" panose="020B0604020202020204" pitchFamily="34" charset="0"/>
              </a:rPr>
              <a:t>Voeding</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l-NL" altLang="nl-NL" sz="9600" b="0" i="0" u="none" strike="noStrike" kern="1200" cap="none" spc="0" normalizeH="0" baseline="0" noProof="0" dirty="0">
                <a:ln>
                  <a:noFill/>
                </a:ln>
                <a:solidFill>
                  <a:srgbClr val="002060"/>
                </a:solidFill>
                <a:effectLst/>
                <a:uLnTx/>
                <a:uFillTx/>
                <a:cs typeface="Arial" panose="020B0604020202020204" pitchFamily="34" charset="0"/>
              </a:rPr>
              <a:t>Naar de dokter</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l-NL" altLang="nl-NL" sz="9600" b="0" i="0" u="none" strike="noStrike" kern="1200" cap="none" spc="0" normalizeH="0" baseline="0" noProof="0" dirty="0">
                <a:ln>
                  <a:noFill/>
                </a:ln>
                <a:solidFill>
                  <a:srgbClr val="002060"/>
                </a:solidFill>
                <a:effectLst/>
                <a:uLnTx/>
                <a:uFillTx/>
                <a:cs typeface="Arial" panose="020B0604020202020204" pitchFamily="34" charset="0"/>
              </a:rPr>
              <a:t>De mantelzorger</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l-NL" altLang="nl-NL" sz="9600" b="0" i="0" u="none" strike="noStrike" kern="1200" cap="none" spc="0" normalizeH="0" baseline="0" noProof="0" dirty="0">
                <a:ln>
                  <a:noFill/>
                </a:ln>
                <a:solidFill>
                  <a:srgbClr val="002060"/>
                </a:solidFill>
                <a:effectLst/>
                <a:uLnTx/>
                <a:uFillTx/>
                <a:cs typeface="Arial" panose="020B0604020202020204" pitchFamily="34" charset="0"/>
              </a:rPr>
              <a:t>Sociaal vangnet / netwerk</a:t>
            </a:r>
          </a:p>
          <a:p>
            <a:pPr algn="ctr" eaLnBrk="1" hangingPunct="1">
              <a:buFont typeface="Wingdings" panose="05000000000000000000" pitchFamily="2" charset="2"/>
              <a:buNone/>
            </a:pPr>
            <a:r>
              <a:rPr lang="nl-NL" altLang="nl-NL" sz="12800" b="0" dirty="0">
                <a:solidFill>
                  <a:schemeClr val="bg1"/>
                </a:solidFill>
              </a:rPr>
              <a:t>Bewegen</a:t>
            </a:r>
          </a:p>
          <a:p>
            <a:pPr algn="ctr" eaLnBrk="1" hangingPunct="1">
              <a:buFont typeface="Wingdings" panose="05000000000000000000" pitchFamily="2" charset="2"/>
              <a:buNone/>
            </a:pPr>
            <a:r>
              <a:rPr lang="nl-NL" altLang="nl-NL" b="0" dirty="0">
                <a:solidFill>
                  <a:schemeClr val="bg1"/>
                </a:solidFill>
              </a:rPr>
              <a:t>Voeding</a:t>
            </a:r>
          </a:p>
          <a:p>
            <a:pPr algn="ctr" eaLnBrk="1" hangingPunct="1">
              <a:buFont typeface="Wingdings" panose="05000000000000000000" pitchFamily="2" charset="2"/>
              <a:buNone/>
            </a:pPr>
            <a:r>
              <a:rPr lang="nl-NL" altLang="nl-NL" b="0" dirty="0">
                <a:solidFill>
                  <a:schemeClr val="bg1"/>
                </a:solidFill>
              </a:rPr>
              <a:t>Naar de dokter</a:t>
            </a:r>
          </a:p>
          <a:p>
            <a:pPr algn="ctr" eaLnBrk="1" hangingPunct="1">
              <a:buFont typeface="Wingdings" panose="05000000000000000000" pitchFamily="2" charset="2"/>
              <a:buNone/>
            </a:pPr>
            <a:r>
              <a:rPr lang="nl-NL" altLang="nl-NL" b="0" dirty="0">
                <a:solidFill>
                  <a:schemeClr val="bg1"/>
                </a:solidFill>
              </a:rPr>
              <a:t>De mantelzorger</a:t>
            </a:r>
          </a:p>
          <a:p>
            <a:pPr algn="ctr" eaLnBrk="1" hangingPunct="1">
              <a:buFont typeface="Wingdings" panose="05000000000000000000" pitchFamily="2" charset="2"/>
              <a:buNone/>
            </a:pPr>
            <a:r>
              <a:rPr lang="nl-NL" altLang="nl-NL" b="0" dirty="0">
                <a:solidFill>
                  <a:schemeClr val="bg1"/>
                </a:solidFill>
              </a:rPr>
              <a:t>Sociaal vangnet / netwerk</a:t>
            </a:r>
          </a:p>
          <a:p>
            <a:endParaRPr lang="nl-NL" dirty="0"/>
          </a:p>
        </p:txBody>
      </p:sp>
    </p:spTree>
    <p:extLst>
      <p:ext uri="{BB962C8B-B14F-4D97-AF65-F5344CB8AC3E}">
        <p14:creationId xmlns:p14="http://schemas.microsoft.com/office/powerpoint/2010/main" val="2993128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9256DA-5ECD-60CC-D929-18D8A6578E9B}"/>
              </a:ext>
            </a:extLst>
          </p:cNvPr>
          <p:cNvSpPr>
            <a:spLocks noGrp="1"/>
          </p:cNvSpPr>
          <p:nvPr>
            <p:ph type="title"/>
          </p:nvPr>
        </p:nvSpPr>
        <p:spPr/>
        <p:txBody>
          <a:bodyPr/>
          <a:lstStyle/>
          <a:p>
            <a:pPr algn="ctr"/>
            <a:r>
              <a:rPr lang="nl-NL" dirty="0">
                <a:solidFill>
                  <a:srgbClr val="002060"/>
                </a:solidFill>
              </a:rPr>
              <a:t>Sociaal netwerk</a:t>
            </a:r>
          </a:p>
        </p:txBody>
      </p:sp>
      <p:sp>
        <p:nvSpPr>
          <p:cNvPr id="3" name="Tijdelijke aanduiding voor inhoud 2">
            <a:extLst>
              <a:ext uri="{FF2B5EF4-FFF2-40B4-BE49-F238E27FC236}">
                <a16:creationId xmlns:a16="http://schemas.microsoft.com/office/drawing/2014/main" id="{DB291BD5-9E18-98CB-869F-FF72A3914A40}"/>
              </a:ext>
            </a:extLst>
          </p:cNvPr>
          <p:cNvSpPr>
            <a:spLocks noGrp="1"/>
          </p:cNvSpPr>
          <p:nvPr>
            <p:ph idx="1"/>
          </p:nvPr>
        </p:nvSpPr>
        <p:spPr/>
        <p:txBody>
          <a:bodyPr>
            <a:normAutofit/>
          </a:bodyPr>
          <a:lstStyle/>
          <a:p>
            <a:pPr marL="342900" marR="0" lvl="0" indent="-3429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endParaRPr kumimoji="0" lang="nl-NL" altLang="nl-NL" sz="3200"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i="0" u="none" strike="noStrike" kern="0" cap="none" spc="0" normalizeH="0" baseline="0" noProof="0" dirty="0">
                <a:ln>
                  <a:noFill/>
                </a:ln>
                <a:solidFill>
                  <a:srgbClr val="002060"/>
                </a:solidFill>
                <a:effectLst/>
                <a:uLnTx/>
                <a:uFillTx/>
                <a:latin typeface="Verdana"/>
                <a:ea typeface="+mn-ea"/>
                <a:cs typeface="+mn-cs"/>
              </a:rPr>
              <a:t>Blijf je onder de mensen begeven</a:t>
            </a:r>
          </a:p>
          <a:p>
            <a:pPr marL="342900" marR="0" lvl="0" indent="-3429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endParaRPr kumimoji="0" lang="nl-NL" altLang="nl-NL"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i="0" u="none" strike="noStrike" kern="0" cap="none" spc="0" normalizeH="0" baseline="0" noProof="0" dirty="0">
                <a:ln>
                  <a:noFill/>
                </a:ln>
                <a:solidFill>
                  <a:srgbClr val="002060"/>
                </a:solidFill>
                <a:effectLst/>
                <a:uLnTx/>
                <a:uFillTx/>
                <a:latin typeface="Verdana"/>
                <a:ea typeface="+mn-ea"/>
                <a:cs typeface="+mn-cs"/>
              </a:rPr>
              <a:t>En werk zo aan je netwerk </a:t>
            </a:r>
            <a:r>
              <a:rPr lang="nl-NL" altLang="nl-NL" b="1" dirty="0">
                <a:solidFill>
                  <a:schemeClr val="bg1"/>
                </a:solidFill>
              </a:rPr>
              <a:t>de mensen begeven</a:t>
            </a:r>
          </a:p>
          <a:p>
            <a:pPr>
              <a:defRPr/>
            </a:pPr>
            <a:endParaRPr lang="nl-NL" altLang="nl-NL" b="1" dirty="0">
              <a:solidFill>
                <a:schemeClr val="bg1"/>
              </a:solidFill>
            </a:endParaRPr>
          </a:p>
          <a:p>
            <a:pPr>
              <a:defRPr/>
            </a:pPr>
            <a:r>
              <a:rPr lang="nl-NL" altLang="nl-NL" b="1" dirty="0">
                <a:solidFill>
                  <a:schemeClr val="bg1"/>
                </a:solidFill>
              </a:rPr>
              <a:t>En werk zo aan je netwerk </a:t>
            </a:r>
          </a:p>
          <a:p>
            <a:endParaRPr lang="nl-NL" dirty="0"/>
          </a:p>
        </p:txBody>
      </p:sp>
    </p:spTree>
    <p:extLst>
      <p:ext uri="{BB962C8B-B14F-4D97-AF65-F5344CB8AC3E}">
        <p14:creationId xmlns:p14="http://schemas.microsoft.com/office/powerpoint/2010/main" val="519934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84278-F720-FA06-49F4-8DA702BB3847}"/>
              </a:ext>
            </a:extLst>
          </p:cNvPr>
          <p:cNvSpPr>
            <a:spLocks noGrp="1"/>
          </p:cNvSpPr>
          <p:nvPr>
            <p:ph type="title"/>
          </p:nvPr>
        </p:nvSpPr>
        <p:spPr/>
        <p:txBody>
          <a:bodyPr/>
          <a:lstStyle/>
          <a:p>
            <a:pPr algn="ctr"/>
            <a:r>
              <a:rPr lang="nl-NL" dirty="0">
                <a:solidFill>
                  <a:srgbClr val="002060"/>
                </a:solidFill>
              </a:rPr>
              <a:t>Sociaal netwerk</a:t>
            </a:r>
          </a:p>
        </p:txBody>
      </p:sp>
      <p:sp>
        <p:nvSpPr>
          <p:cNvPr id="3" name="Tijdelijke aanduiding voor inhoud 2">
            <a:extLst>
              <a:ext uri="{FF2B5EF4-FFF2-40B4-BE49-F238E27FC236}">
                <a16:creationId xmlns:a16="http://schemas.microsoft.com/office/drawing/2014/main" id="{3DF623E2-5808-8900-B37A-264D275ABE51}"/>
              </a:ext>
            </a:extLst>
          </p:cNvPr>
          <p:cNvSpPr>
            <a:spLocks noGrp="1"/>
          </p:cNvSpPr>
          <p:nvPr>
            <p:ph idx="1"/>
          </p:nvPr>
        </p:nvSpPr>
        <p:spPr/>
        <p:txBody>
          <a:bodyPr/>
          <a:lstStyle/>
          <a:p>
            <a:pPr marL="342900" marR="0" lvl="0" indent="-3429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endParaRPr kumimoji="0" lang="nl-NL" altLang="nl-NL" sz="3200"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i="0" u="none" strike="noStrike" kern="0" cap="none" spc="0" normalizeH="0" baseline="0" noProof="0" dirty="0">
                <a:ln>
                  <a:noFill/>
                </a:ln>
                <a:solidFill>
                  <a:srgbClr val="002060"/>
                </a:solidFill>
                <a:effectLst/>
                <a:uLnTx/>
                <a:uFillTx/>
                <a:latin typeface="Verdana"/>
                <a:ea typeface="+mn-ea"/>
                <a:cs typeface="+mn-cs"/>
              </a:rPr>
              <a:t>Wat heb je nodig</a:t>
            </a:r>
          </a:p>
          <a:p>
            <a:pPr marL="0" marR="0" lvl="0" indent="0" algn="l" defTabSz="914400" rtl="0" eaLnBrk="0" fontAlgn="base" latinLnBrk="0" hangingPunct="0">
              <a:lnSpc>
                <a:spcPct val="100000"/>
              </a:lnSpc>
              <a:spcBef>
                <a:spcPct val="20000"/>
              </a:spcBef>
              <a:spcAft>
                <a:spcPct val="0"/>
              </a:spcAft>
              <a:buClr>
                <a:srgbClr val="D18009"/>
              </a:buClr>
              <a:buSzPct val="75000"/>
              <a:buNone/>
              <a:tabLst/>
              <a:defRPr/>
            </a:pPr>
            <a:endParaRPr kumimoji="0" lang="nl-NL" altLang="nl-NL" i="0" u="none" strike="noStrike" kern="0" cap="none" spc="0" normalizeH="0" baseline="0" noProof="0" dirty="0">
              <a:ln>
                <a:noFill/>
              </a:ln>
              <a:solidFill>
                <a:srgbClr val="002060"/>
              </a:solidFill>
              <a:effectLst/>
              <a:uLnTx/>
              <a:uFillTx/>
              <a:latin typeface="Verdan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i="0" u="none" strike="noStrike" kern="0" cap="none" spc="0" normalizeH="0" baseline="0" noProof="0" dirty="0">
                <a:ln>
                  <a:noFill/>
                </a:ln>
                <a:solidFill>
                  <a:srgbClr val="002060"/>
                </a:solidFill>
                <a:effectLst/>
                <a:uLnTx/>
                <a:uFillTx/>
                <a:latin typeface="Verdana"/>
                <a:ea typeface="+mn-ea"/>
                <a:cs typeface="+mn-cs"/>
              </a:rPr>
              <a:t>Wat wil je zelf betekenen voor een ander</a:t>
            </a:r>
          </a:p>
          <a:p>
            <a:endParaRPr lang="nl-NL" dirty="0"/>
          </a:p>
        </p:txBody>
      </p:sp>
    </p:spTree>
    <p:extLst>
      <p:ext uri="{BB962C8B-B14F-4D97-AF65-F5344CB8AC3E}">
        <p14:creationId xmlns:p14="http://schemas.microsoft.com/office/powerpoint/2010/main" val="319752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35CD1C-CA8F-CD13-5458-063429221DD6}"/>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FB652355-4731-E66E-6724-0A45DB171DB7}"/>
              </a:ext>
            </a:extLst>
          </p:cNvPr>
          <p:cNvPicPr>
            <a:picLocks noGrp="1" noChangeAspect="1"/>
          </p:cNvPicPr>
          <p:nvPr>
            <p:ph idx="1"/>
          </p:nvPr>
        </p:nvPicPr>
        <p:blipFill rotWithShape="1">
          <a:blip r:embed="rId2"/>
          <a:srcRect l="22438" t="16401" r="18501" b="6601"/>
          <a:stretch/>
        </p:blipFill>
        <p:spPr>
          <a:xfrm>
            <a:off x="1602769" y="884109"/>
            <a:ext cx="7777537" cy="5703524"/>
          </a:xfrm>
          <a:prstGeom prst="rect">
            <a:avLst/>
          </a:prstGeom>
        </p:spPr>
      </p:pic>
    </p:spTree>
    <p:extLst>
      <p:ext uri="{BB962C8B-B14F-4D97-AF65-F5344CB8AC3E}">
        <p14:creationId xmlns:p14="http://schemas.microsoft.com/office/powerpoint/2010/main" val="2600131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3998-A828-4FAC-C0EE-024DBF51A97B}"/>
              </a:ext>
            </a:extLst>
          </p:cNvPr>
          <p:cNvSpPr>
            <a:spLocks noGrp="1"/>
          </p:cNvSpPr>
          <p:nvPr>
            <p:ph type="title"/>
          </p:nvPr>
        </p:nvSpPr>
        <p:spPr/>
        <p:txBody>
          <a:bodyPr/>
          <a:lstStyle/>
          <a:p>
            <a:pPr algn="ctr"/>
            <a:r>
              <a:rPr lang="nl-NL" dirty="0">
                <a:solidFill>
                  <a:srgbClr val="002060"/>
                </a:solidFill>
              </a:rPr>
              <a:t>Sociaal netwerk</a:t>
            </a:r>
          </a:p>
        </p:txBody>
      </p:sp>
      <p:sp>
        <p:nvSpPr>
          <p:cNvPr id="3" name="Tijdelijke aanduiding voor inhoud 2">
            <a:extLst>
              <a:ext uri="{FF2B5EF4-FFF2-40B4-BE49-F238E27FC236}">
                <a16:creationId xmlns:a16="http://schemas.microsoft.com/office/drawing/2014/main" id="{F11C2A8C-A51E-2C3B-0F8E-7B6089BFF9CB}"/>
              </a:ext>
            </a:extLst>
          </p:cNvPr>
          <p:cNvSpPr>
            <a:spLocks noGrp="1"/>
          </p:cNvSpPr>
          <p:nvPr>
            <p:ph idx="1"/>
          </p:nvPr>
        </p:nvSpPr>
        <p:spPr/>
        <p:txBody>
          <a:bodyPr/>
          <a:lstStyle/>
          <a:p>
            <a:pPr marL="1143000" marR="0" lvl="2" indent="-2286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sz="2400" b="0" i="0" u="none" strike="noStrike" kern="0" cap="none" spc="0" normalizeH="0" baseline="0" noProof="0" dirty="0">
                <a:ln>
                  <a:noFill/>
                </a:ln>
                <a:solidFill>
                  <a:srgbClr val="002060"/>
                </a:solidFill>
                <a:effectLst/>
                <a:uLnTx/>
                <a:uFillTx/>
                <a:latin typeface="Verdana"/>
              </a:rPr>
              <a:t>Sociale contacten/controle</a:t>
            </a:r>
          </a:p>
          <a:p>
            <a:pPr marL="1143000" marR="0" lvl="2" indent="-2286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sz="2400" b="0" i="0" u="none" strike="noStrike" kern="0" cap="none" spc="0" normalizeH="0" baseline="0" noProof="0" dirty="0">
                <a:ln>
                  <a:noFill/>
                </a:ln>
                <a:solidFill>
                  <a:srgbClr val="002060"/>
                </a:solidFill>
                <a:effectLst/>
                <a:uLnTx/>
                <a:uFillTx/>
                <a:latin typeface="Verdana"/>
              </a:rPr>
              <a:t>Klusjes in en om het huis</a:t>
            </a:r>
          </a:p>
          <a:p>
            <a:pPr marL="1143000" marR="0" lvl="2" indent="-2286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sz="2400" b="0" i="0" u="none" strike="noStrike" kern="0" cap="none" spc="0" normalizeH="0" baseline="0" noProof="0" dirty="0">
                <a:ln>
                  <a:noFill/>
                </a:ln>
                <a:solidFill>
                  <a:srgbClr val="002060"/>
                </a:solidFill>
                <a:effectLst/>
                <a:uLnTx/>
                <a:uFillTx/>
                <a:latin typeface="Verdana"/>
              </a:rPr>
              <a:t>Boodschappen</a:t>
            </a:r>
          </a:p>
          <a:p>
            <a:pPr marL="1143000" marR="0" lvl="2" indent="-2286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sz="2400" b="0" i="0" u="none" strike="noStrike" kern="0" cap="none" spc="0" normalizeH="0" baseline="0" noProof="0" dirty="0">
                <a:ln>
                  <a:noFill/>
                </a:ln>
                <a:solidFill>
                  <a:srgbClr val="002060"/>
                </a:solidFill>
                <a:effectLst/>
                <a:uLnTx/>
                <a:uFillTx/>
                <a:latin typeface="Verdana"/>
              </a:rPr>
              <a:t>Mobiliteit</a:t>
            </a:r>
          </a:p>
          <a:p>
            <a:pPr marL="1143000" marR="0" lvl="2" indent="-2286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altLang="nl-NL" sz="2400" b="0" i="0" u="none" strike="noStrike" kern="0" cap="none" spc="0" normalizeH="0" baseline="0" noProof="0" dirty="0">
                <a:ln>
                  <a:noFill/>
                </a:ln>
                <a:solidFill>
                  <a:srgbClr val="002060"/>
                </a:solidFill>
                <a:effectLst/>
                <a:uLnTx/>
                <a:uFillTx/>
                <a:latin typeface="Verdana"/>
              </a:rPr>
              <a:t>Samen met anderen:</a:t>
            </a:r>
          </a:p>
          <a:p>
            <a:pPr marL="1143000" marR="0" lvl="2" indent="-2286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None/>
              <a:tabLst/>
              <a:defRPr/>
            </a:pPr>
            <a:r>
              <a:rPr kumimoji="0" lang="nl-NL" altLang="nl-NL" sz="2400" b="0" i="0" u="none" strike="noStrike" kern="0" cap="none" spc="0" normalizeH="0" baseline="0" noProof="0" dirty="0">
                <a:ln>
                  <a:noFill/>
                </a:ln>
                <a:solidFill>
                  <a:srgbClr val="002060"/>
                </a:solidFill>
                <a:effectLst/>
                <a:uLnTx/>
                <a:uFillTx/>
                <a:latin typeface="Verdana"/>
              </a:rPr>
              <a:t>		regelmatig ergens naar toe</a:t>
            </a:r>
          </a:p>
          <a:p>
            <a:pPr marL="1143000" marR="0" lvl="2" indent="-2286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None/>
              <a:tabLst/>
              <a:defRPr/>
            </a:pPr>
            <a:r>
              <a:rPr kumimoji="0" lang="nl-NL" altLang="nl-NL" sz="2400" b="0" i="0" u="none" strike="noStrike" kern="0" cap="none" spc="0" normalizeH="0" baseline="0" noProof="0" dirty="0">
                <a:ln>
                  <a:noFill/>
                </a:ln>
                <a:solidFill>
                  <a:srgbClr val="002060"/>
                </a:solidFill>
                <a:effectLst/>
                <a:uLnTx/>
                <a:uFillTx/>
                <a:latin typeface="Verdana"/>
              </a:rPr>
              <a:t>		regelmatig eten</a:t>
            </a:r>
          </a:p>
          <a:p>
            <a:pPr marL="1143000" marR="0" lvl="2" indent="-22860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None/>
              <a:tabLst/>
              <a:defRPr/>
            </a:pPr>
            <a:r>
              <a:rPr kumimoji="0" lang="nl-NL" altLang="nl-NL" sz="2400" b="0" i="0" u="none" strike="noStrike" kern="0" cap="none" spc="0" normalizeH="0" baseline="0" noProof="0" dirty="0">
                <a:ln>
                  <a:noFill/>
                </a:ln>
                <a:solidFill>
                  <a:srgbClr val="002060"/>
                </a:solidFill>
                <a:effectLst/>
                <a:uLnTx/>
                <a:uFillTx/>
                <a:latin typeface="Verdana"/>
              </a:rPr>
              <a:t>		regelmatig buurten/levensvragen</a:t>
            </a:r>
          </a:p>
          <a:p>
            <a:endParaRPr lang="nl-NL" dirty="0"/>
          </a:p>
        </p:txBody>
      </p:sp>
    </p:spTree>
    <p:extLst>
      <p:ext uri="{BB962C8B-B14F-4D97-AF65-F5344CB8AC3E}">
        <p14:creationId xmlns:p14="http://schemas.microsoft.com/office/powerpoint/2010/main" val="3712385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B9A0E-195E-8231-B5E2-B9B87D029582}"/>
              </a:ext>
            </a:extLst>
          </p:cNvPr>
          <p:cNvSpPr>
            <a:spLocks noGrp="1"/>
          </p:cNvSpPr>
          <p:nvPr>
            <p:ph type="title"/>
          </p:nvPr>
        </p:nvSpPr>
        <p:spPr/>
        <p:txBody>
          <a:bodyPr/>
          <a:lstStyle/>
          <a:p>
            <a:pPr algn="ctr"/>
            <a:r>
              <a:rPr lang="nl-NL" dirty="0">
                <a:solidFill>
                  <a:srgbClr val="002060"/>
                </a:solidFill>
              </a:rPr>
              <a:t>De kunst van het ouder worden</a:t>
            </a:r>
          </a:p>
        </p:txBody>
      </p:sp>
      <p:sp>
        <p:nvSpPr>
          <p:cNvPr id="3" name="Tijdelijke aanduiding voor inhoud 2">
            <a:extLst>
              <a:ext uri="{FF2B5EF4-FFF2-40B4-BE49-F238E27FC236}">
                <a16:creationId xmlns:a16="http://schemas.microsoft.com/office/drawing/2014/main" id="{E7CA028A-92C6-86F3-492F-258F6090F2FD}"/>
              </a:ext>
            </a:extLst>
          </p:cNvPr>
          <p:cNvSpPr>
            <a:spLocks noGrp="1"/>
          </p:cNvSpPr>
          <p:nvPr>
            <p:ph idx="1"/>
          </p:nvPr>
        </p:nvSpPr>
        <p:spPr/>
        <p:txBody>
          <a:bodyPr/>
          <a:lstStyle/>
          <a:p>
            <a:pPr marL="342900" marR="0" lvl="0" indent="-342900" algn="ctr" defTabSz="914400" rtl="0" eaLnBrk="1" fontAlgn="base" latinLnBrk="0" hangingPunct="1">
              <a:lnSpc>
                <a:spcPct val="100000"/>
              </a:lnSpc>
              <a:spcBef>
                <a:spcPct val="20000"/>
              </a:spcBef>
              <a:spcAft>
                <a:spcPct val="0"/>
              </a:spcAft>
              <a:buClr>
                <a:srgbClr val="D18009"/>
              </a:buClr>
              <a:buSzPct val="75000"/>
              <a:buFontTx/>
              <a:buNone/>
              <a:tabLst/>
              <a:defRPr/>
            </a:pPr>
            <a:endParaRPr kumimoji="0" lang="nl-NL" altLang="nl-NL" sz="3600" b="1" i="0" u="none" strike="noStrike" kern="0" cap="none" spc="0" normalizeH="0" baseline="0" noProof="0" dirty="0">
              <a:ln>
                <a:noFill/>
              </a:ln>
              <a:solidFill>
                <a:srgbClr val="002060"/>
              </a:solidFill>
              <a:effectLst/>
              <a:uLnTx/>
              <a:uFillTx/>
              <a:latin typeface="Verdana" pitchFamily="32"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D18009"/>
              </a:buClr>
              <a:buSzPct val="75000"/>
              <a:buFontTx/>
              <a:buNone/>
              <a:tabLst/>
              <a:defRPr/>
            </a:pPr>
            <a:endParaRPr lang="nl-NL" altLang="nl-NL" sz="3600" b="1" kern="0" dirty="0">
              <a:solidFill>
                <a:srgbClr val="002060"/>
              </a:solidFill>
              <a:latin typeface="Verdana" pitchFamily="32"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D18009"/>
              </a:buClr>
              <a:buSzPct val="75000"/>
              <a:buFontTx/>
              <a:buNone/>
              <a:tabLst/>
              <a:defRPr/>
            </a:pPr>
            <a:r>
              <a:rPr kumimoji="0" lang="nl-NL" altLang="nl-NL" sz="3600" b="1" i="0" u="none" strike="noStrike" kern="0" cap="none" spc="0" normalizeH="0" baseline="0" noProof="0" dirty="0">
                <a:ln>
                  <a:noFill/>
                </a:ln>
                <a:solidFill>
                  <a:srgbClr val="002060"/>
                </a:solidFill>
                <a:effectLst/>
                <a:uLnTx/>
                <a:uFillTx/>
                <a:latin typeface="Verdana" pitchFamily="32" charset="0"/>
                <a:ea typeface="+mn-ea"/>
                <a:cs typeface="+mn-cs"/>
              </a:rPr>
              <a:t>Bedankt voor uw aandacht!</a:t>
            </a:r>
            <a:endParaRPr kumimoji="0" lang="en-US" altLang="nl-NL" sz="3600" b="1" i="0" u="none" strike="noStrike" kern="0" cap="none" spc="0" normalizeH="0" baseline="0" noProof="0" dirty="0">
              <a:ln>
                <a:noFill/>
              </a:ln>
              <a:solidFill>
                <a:srgbClr val="002060"/>
              </a:solidFill>
              <a:effectLst/>
              <a:uLnTx/>
              <a:uFillTx/>
              <a:latin typeface="Verdana" pitchFamily="32" charset="0"/>
              <a:ea typeface="+mn-ea"/>
              <a:cs typeface="+mn-cs"/>
            </a:endParaRPr>
          </a:p>
          <a:p>
            <a:pPr marL="0" indent="0">
              <a:buNone/>
            </a:pPr>
            <a:endParaRPr lang="nl-NL" dirty="0"/>
          </a:p>
        </p:txBody>
      </p:sp>
    </p:spTree>
    <p:extLst>
      <p:ext uri="{BB962C8B-B14F-4D97-AF65-F5344CB8AC3E}">
        <p14:creationId xmlns:p14="http://schemas.microsoft.com/office/powerpoint/2010/main" val="745273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B9A1E-2E86-5F3E-611E-78C081ABAC48}"/>
              </a:ext>
            </a:extLst>
          </p:cNvPr>
          <p:cNvSpPr>
            <a:spLocks noGrp="1"/>
          </p:cNvSpPr>
          <p:nvPr>
            <p:ph type="title"/>
          </p:nvPr>
        </p:nvSpPr>
        <p:spPr/>
        <p:txBody>
          <a:bodyPr/>
          <a:lstStyle/>
          <a:p>
            <a:pPr algn="ctr"/>
            <a:r>
              <a:rPr lang="nl-NL" dirty="0">
                <a:solidFill>
                  <a:srgbClr val="002060"/>
                </a:solidFill>
              </a:rPr>
              <a:t>Het gevoel dat je ertoe doet</a:t>
            </a:r>
          </a:p>
        </p:txBody>
      </p:sp>
      <p:sp>
        <p:nvSpPr>
          <p:cNvPr id="3" name="Tijdelijke aanduiding voor inhoud 2">
            <a:extLst>
              <a:ext uri="{FF2B5EF4-FFF2-40B4-BE49-F238E27FC236}">
                <a16:creationId xmlns:a16="http://schemas.microsoft.com/office/drawing/2014/main" id="{277D6EA8-2CBC-9FC2-C294-E283CECF15A6}"/>
              </a:ext>
            </a:extLst>
          </p:cNvPr>
          <p:cNvSpPr>
            <a:spLocks noGrp="1"/>
          </p:cNvSpPr>
          <p:nvPr>
            <p:ph idx="1"/>
          </p:nvPr>
        </p:nvSpPr>
        <p:spPr/>
        <p:txBody>
          <a:bodyPr>
            <a:normAutofit lnSpcReduction="10000"/>
          </a:bodyPr>
          <a:lstStyle/>
          <a:p>
            <a:pPr marL="257175" marR="0" lvl="0" indent="-257175"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b="0" i="0" u="none" strike="noStrike" kern="0" cap="none" spc="0" normalizeH="0" baseline="0" noProof="0" dirty="0">
                <a:ln>
                  <a:noFill/>
                </a:ln>
                <a:solidFill>
                  <a:srgbClr val="002060"/>
                </a:solidFill>
                <a:effectLst/>
                <a:uLnTx/>
                <a:uFillTx/>
                <a:latin typeface="Verdana"/>
                <a:ea typeface="+mn-ea"/>
                <a:cs typeface="+mn-cs"/>
              </a:rPr>
              <a:t>Het gevoel hebben niet meer aanvaard te worden</a:t>
            </a:r>
          </a:p>
          <a:p>
            <a:pPr marL="257175" marR="0" lvl="0" indent="-257175"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b="0" i="0" u="none" strike="noStrike" kern="0" cap="none" spc="0" normalizeH="0" baseline="0" noProof="0" dirty="0">
                <a:ln>
                  <a:noFill/>
                </a:ln>
                <a:solidFill>
                  <a:srgbClr val="002060"/>
                </a:solidFill>
                <a:effectLst/>
                <a:uLnTx/>
                <a:uFillTx/>
                <a:latin typeface="Verdana"/>
                <a:ea typeface="+mn-ea"/>
                <a:cs typeface="+mn-cs"/>
              </a:rPr>
              <a:t>Geheugen en denkvermogen worden minder</a:t>
            </a:r>
          </a:p>
          <a:p>
            <a:pPr marL="257175" marR="0" lvl="0" indent="-257175"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b="0" i="0" u="none" strike="noStrike" kern="0" cap="none" spc="0" normalizeH="0" baseline="0" noProof="0" dirty="0">
                <a:ln>
                  <a:noFill/>
                </a:ln>
                <a:solidFill>
                  <a:srgbClr val="002060"/>
                </a:solidFill>
                <a:effectLst/>
                <a:uLnTx/>
                <a:uFillTx/>
                <a:latin typeface="Verdana"/>
                <a:ea typeface="+mn-ea"/>
                <a:cs typeface="+mn-cs"/>
              </a:rPr>
              <a:t>Zelfvertrouwen neemt af</a:t>
            </a:r>
          </a:p>
          <a:p>
            <a:pPr marL="257175" marR="0" lvl="0" indent="-257175"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b="0" i="0" u="none" strike="noStrike" kern="0" cap="none" spc="0" normalizeH="0" baseline="0" noProof="0" dirty="0">
                <a:ln>
                  <a:noFill/>
                </a:ln>
                <a:solidFill>
                  <a:srgbClr val="002060"/>
                </a:solidFill>
                <a:effectLst/>
                <a:uLnTx/>
                <a:uFillTx/>
                <a:latin typeface="Verdana"/>
                <a:ea typeface="+mn-ea"/>
                <a:cs typeface="+mn-cs"/>
              </a:rPr>
              <a:t>Toename onzekerheid bij wat je doet</a:t>
            </a:r>
          </a:p>
          <a:p>
            <a:pPr marL="257175" marR="0" lvl="0" indent="-257175"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b="0" i="0" u="none" strike="noStrike" kern="0" cap="none" spc="0" normalizeH="0" baseline="0" noProof="0" dirty="0">
                <a:ln>
                  <a:noFill/>
                </a:ln>
                <a:solidFill>
                  <a:srgbClr val="002060"/>
                </a:solidFill>
                <a:effectLst/>
                <a:uLnTx/>
                <a:uFillTx/>
                <a:latin typeface="Verdana"/>
                <a:ea typeface="+mn-ea"/>
                <a:cs typeface="+mn-cs"/>
              </a:rPr>
              <a:t>Moeite hebben met het ouder worden</a:t>
            </a:r>
          </a:p>
          <a:p>
            <a:pPr marL="257175" marR="0" lvl="0" indent="-257175"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b="0" i="0" u="none" strike="noStrike" kern="0" cap="none" spc="0" normalizeH="0" baseline="0" noProof="0" dirty="0">
                <a:ln>
                  <a:noFill/>
                </a:ln>
                <a:solidFill>
                  <a:srgbClr val="002060"/>
                </a:solidFill>
                <a:effectLst/>
                <a:uLnTx/>
                <a:uFillTx/>
                <a:latin typeface="Verdana"/>
                <a:ea typeface="+mn-ea"/>
                <a:cs typeface="+mn-cs"/>
              </a:rPr>
              <a:t>Bang zijn voor verlies van partner</a:t>
            </a:r>
          </a:p>
          <a:p>
            <a:pPr marL="257175" marR="0" lvl="0" indent="-257175"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r>
              <a:rPr kumimoji="0" lang="nl-NL" b="0" i="0" u="none" strike="noStrike" kern="0" cap="none" spc="0" normalizeH="0" baseline="0" noProof="0" dirty="0">
                <a:ln>
                  <a:noFill/>
                </a:ln>
                <a:solidFill>
                  <a:srgbClr val="002060"/>
                </a:solidFill>
                <a:effectLst/>
                <a:uLnTx/>
                <a:uFillTx/>
                <a:latin typeface="Verdana"/>
                <a:ea typeface="+mn-ea"/>
                <a:cs typeface="+mn-cs"/>
              </a:rPr>
              <a:t>Somberheid</a:t>
            </a:r>
          </a:p>
          <a:p>
            <a:pPr marL="257175" marR="0" lvl="0" indent="-257175"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Char char="l"/>
              <a:tabLst/>
              <a:defRPr/>
            </a:pPr>
            <a:endParaRPr kumimoji="0" lang="nl-NL" b="0" i="0" u="none" strike="noStrike" kern="0" cap="none" spc="0" normalizeH="0" baseline="0" noProof="0" dirty="0">
              <a:ln>
                <a:noFill/>
              </a:ln>
              <a:solidFill>
                <a:srgbClr val="002060"/>
              </a:solidFill>
              <a:effectLst/>
              <a:uLnTx/>
              <a:uFillTx/>
              <a:latin typeface="Verdana"/>
              <a:ea typeface="+mn-ea"/>
              <a:cs typeface="+mn-cs"/>
            </a:endParaRPr>
          </a:p>
          <a:p>
            <a:pPr marL="0" marR="0" lvl="0" indent="0" algn="l" defTabSz="914400" rtl="0" eaLnBrk="0" fontAlgn="base" latinLnBrk="0" hangingPunct="0">
              <a:lnSpc>
                <a:spcPct val="100000"/>
              </a:lnSpc>
              <a:spcBef>
                <a:spcPct val="20000"/>
              </a:spcBef>
              <a:spcAft>
                <a:spcPct val="0"/>
              </a:spcAft>
              <a:buClr>
                <a:srgbClr val="D18009"/>
              </a:buClr>
              <a:buSzPct val="75000"/>
              <a:buFont typeface="Wingdings" panose="05000000000000000000" pitchFamily="2" charset="2"/>
              <a:buNone/>
              <a:tabLst/>
              <a:defRPr/>
            </a:pPr>
            <a:r>
              <a:rPr kumimoji="0" lang="nl-NL" b="0" i="0" u="none" strike="noStrike" kern="0" cap="none" spc="0" normalizeH="0" baseline="0" noProof="0" dirty="0">
                <a:ln>
                  <a:noFill/>
                </a:ln>
                <a:solidFill>
                  <a:srgbClr val="002060"/>
                </a:solidFill>
                <a:effectLst/>
                <a:uLnTx/>
                <a:uFillTx/>
                <a:latin typeface="Verdana"/>
                <a:ea typeface="+mn-ea"/>
                <a:cs typeface="+mn-cs"/>
              </a:rPr>
              <a:t>Veel ouderen herkennen dit</a:t>
            </a:r>
          </a:p>
          <a:p>
            <a:endParaRPr lang="nl-NL" dirty="0"/>
          </a:p>
        </p:txBody>
      </p:sp>
    </p:spTree>
    <p:extLst>
      <p:ext uri="{BB962C8B-B14F-4D97-AF65-F5344CB8AC3E}">
        <p14:creationId xmlns:p14="http://schemas.microsoft.com/office/powerpoint/2010/main" val="266099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1E06-1B4C-D138-E856-75C4EB2A0EA5}"/>
              </a:ext>
            </a:extLst>
          </p:cNvPr>
          <p:cNvSpPr>
            <a:spLocks noGrp="1"/>
          </p:cNvSpPr>
          <p:nvPr>
            <p:ph type="title"/>
          </p:nvPr>
        </p:nvSpPr>
        <p:spPr/>
        <p:txBody>
          <a:bodyPr/>
          <a:lstStyle/>
          <a:p>
            <a:pPr algn="ctr"/>
            <a:r>
              <a:rPr lang="nl-NL" dirty="0">
                <a:solidFill>
                  <a:srgbClr val="002060"/>
                </a:solidFill>
              </a:rPr>
              <a:t>Het gevoel dat je ertoe doet</a:t>
            </a:r>
          </a:p>
        </p:txBody>
      </p:sp>
      <p:sp>
        <p:nvSpPr>
          <p:cNvPr id="3" name="Tijdelijke aanduiding voor inhoud 2">
            <a:extLst>
              <a:ext uri="{FF2B5EF4-FFF2-40B4-BE49-F238E27FC236}">
                <a16:creationId xmlns:a16="http://schemas.microsoft.com/office/drawing/2014/main" id="{0E73164C-0CD4-6511-F9A3-2646062FEDE7}"/>
              </a:ext>
            </a:extLst>
          </p:cNvPr>
          <p:cNvSpPr>
            <a:spLocks noGrp="1"/>
          </p:cNvSpPr>
          <p:nvPr>
            <p:ph idx="1"/>
          </p:nvPr>
        </p:nvSpPr>
        <p:spPr/>
        <p:txBody>
          <a:bodyPr/>
          <a:lstStyle/>
          <a:p>
            <a:pPr marL="0" indent="0">
              <a:buNone/>
            </a:pPr>
            <a:r>
              <a:rPr lang="nl-NL" dirty="0">
                <a:solidFill>
                  <a:srgbClr val="002060"/>
                </a:solidFill>
              </a:rPr>
              <a:t>Pas als je deze gevoelens een plaats hebt gegeven kun je gemotiveerd verdergaan met het beoefenen van de kunst van het ouder worden.</a:t>
            </a:r>
          </a:p>
        </p:txBody>
      </p:sp>
    </p:spTree>
    <p:extLst>
      <p:ext uri="{BB962C8B-B14F-4D97-AF65-F5344CB8AC3E}">
        <p14:creationId xmlns:p14="http://schemas.microsoft.com/office/powerpoint/2010/main" val="1980743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85DCC-DD29-FC39-982C-F20C01EFEB7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57C1070-ADD9-E403-467F-1A7216C6C93B}"/>
              </a:ext>
            </a:extLst>
          </p:cNvPr>
          <p:cNvSpPr>
            <a:spLocks noGrp="1"/>
          </p:cNvSpPr>
          <p:nvPr>
            <p:ph idx="1"/>
          </p:nvPr>
        </p:nvSpPr>
        <p:spPr/>
        <p:txBody>
          <a:bodyPr>
            <a:normAutofit/>
          </a:bodyPr>
          <a:lstStyle/>
          <a:p>
            <a:pPr marL="0" indent="0">
              <a:buNone/>
            </a:pPr>
            <a:r>
              <a:rPr lang="nl-NL" dirty="0">
                <a:solidFill>
                  <a:srgbClr val="002060"/>
                </a:solidFill>
              </a:rPr>
              <a:t>Risico op VALLEN is vele malen groter dan op:</a:t>
            </a:r>
          </a:p>
          <a:p>
            <a:pPr>
              <a:buClr>
                <a:schemeClr val="accent2"/>
              </a:buClr>
            </a:pPr>
            <a:r>
              <a:rPr lang="nl-NL" dirty="0">
                <a:solidFill>
                  <a:srgbClr val="002060"/>
                </a:solidFill>
              </a:rPr>
              <a:t>Inbraak</a:t>
            </a:r>
          </a:p>
          <a:p>
            <a:pPr>
              <a:buClr>
                <a:schemeClr val="accent2"/>
              </a:buClr>
            </a:pPr>
            <a:r>
              <a:rPr lang="nl-NL" dirty="0">
                <a:solidFill>
                  <a:srgbClr val="002060"/>
                </a:solidFill>
              </a:rPr>
              <a:t>Beroving</a:t>
            </a:r>
          </a:p>
          <a:p>
            <a:pPr>
              <a:buClr>
                <a:schemeClr val="accent2"/>
              </a:buClr>
            </a:pPr>
            <a:r>
              <a:rPr lang="nl-NL" dirty="0">
                <a:solidFill>
                  <a:srgbClr val="002060"/>
                </a:solidFill>
              </a:rPr>
              <a:t>Brand</a:t>
            </a:r>
          </a:p>
        </p:txBody>
      </p:sp>
    </p:spTree>
    <p:extLst>
      <p:ext uri="{BB962C8B-B14F-4D97-AF65-F5344CB8AC3E}">
        <p14:creationId xmlns:p14="http://schemas.microsoft.com/office/powerpoint/2010/main" val="275753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628B7F-F8C7-DC92-B801-9F32F73E4EB0}"/>
              </a:ext>
            </a:extLst>
          </p:cNvPr>
          <p:cNvSpPr>
            <a:spLocks noGrp="1"/>
          </p:cNvSpPr>
          <p:nvPr>
            <p:ph type="title"/>
          </p:nvPr>
        </p:nvSpPr>
        <p:spPr/>
        <p:txBody>
          <a:bodyPr/>
          <a:lstStyle/>
          <a:p>
            <a:pPr algn="ctr"/>
            <a:r>
              <a:rPr lang="nl-NL" dirty="0">
                <a:solidFill>
                  <a:srgbClr val="002060"/>
                </a:solidFill>
              </a:rPr>
              <a:t>Ouderen en vallen</a:t>
            </a:r>
          </a:p>
        </p:txBody>
      </p:sp>
      <p:sp>
        <p:nvSpPr>
          <p:cNvPr id="3" name="Tijdelijke aanduiding voor inhoud 2">
            <a:extLst>
              <a:ext uri="{FF2B5EF4-FFF2-40B4-BE49-F238E27FC236}">
                <a16:creationId xmlns:a16="http://schemas.microsoft.com/office/drawing/2014/main" id="{2423E614-80D5-D201-BFF0-2BB072F863DA}"/>
              </a:ext>
            </a:extLst>
          </p:cNvPr>
          <p:cNvSpPr>
            <a:spLocks noGrp="1"/>
          </p:cNvSpPr>
          <p:nvPr>
            <p:ph idx="1"/>
          </p:nvPr>
        </p:nvSpPr>
        <p:spPr/>
        <p:txBody>
          <a:bodyPr/>
          <a:lstStyle/>
          <a:p>
            <a:r>
              <a:rPr lang="nl-NL" altLang="nl-NL" sz="2400" dirty="0">
                <a:solidFill>
                  <a:schemeClr val="bg1"/>
                </a:solidFill>
                <a:latin typeface="Arial" panose="020B0604020202020204" pitchFamily="34" charset="0"/>
              </a:rPr>
              <a:t>Wie van u is zelf weleens gevallen?</a:t>
            </a:r>
          </a:p>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nl-NL" altLang="nl-NL" sz="3600" b="0"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nl-NL" altLang="nl-NL" b="0" i="0" u="none" strike="noStrike" kern="0" cap="none" spc="0" normalizeH="0" baseline="0" noProof="0" dirty="0">
                <a:ln>
                  <a:noFill/>
                </a:ln>
                <a:solidFill>
                  <a:srgbClr val="002060"/>
                </a:solidFill>
                <a:effectLst/>
                <a:uLnTx/>
                <a:uFillTx/>
                <a:cs typeface="+mn-cs"/>
              </a:rPr>
              <a:t>Wie van u is zelf weleens gevallen?</a:t>
            </a:r>
          </a:p>
          <a:p>
            <a:pPr marL="0" indent="0">
              <a:buNone/>
            </a:pPr>
            <a:endParaRPr lang="nl-NL" dirty="0"/>
          </a:p>
        </p:txBody>
      </p:sp>
    </p:spTree>
    <p:extLst>
      <p:ext uri="{BB962C8B-B14F-4D97-AF65-F5344CB8AC3E}">
        <p14:creationId xmlns:p14="http://schemas.microsoft.com/office/powerpoint/2010/main" val="2231160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C05380-2668-CE72-C618-B6040BEE6D94}"/>
              </a:ext>
            </a:extLst>
          </p:cNvPr>
          <p:cNvSpPr>
            <a:spLocks noGrp="1"/>
          </p:cNvSpPr>
          <p:nvPr>
            <p:ph type="title"/>
          </p:nvPr>
        </p:nvSpPr>
        <p:spPr/>
        <p:txBody>
          <a:bodyPr/>
          <a:lstStyle/>
          <a:p>
            <a:pPr algn="ctr"/>
            <a:r>
              <a:rPr lang="nl-NL" dirty="0">
                <a:solidFill>
                  <a:srgbClr val="002060"/>
                </a:solidFill>
              </a:rPr>
              <a:t>Ouderen en vallen</a:t>
            </a:r>
          </a:p>
        </p:txBody>
      </p:sp>
      <p:sp>
        <p:nvSpPr>
          <p:cNvPr id="3" name="Tijdelijke aanduiding voor inhoud 2">
            <a:extLst>
              <a:ext uri="{FF2B5EF4-FFF2-40B4-BE49-F238E27FC236}">
                <a16:creationId xmlns:a16="http://schemas.microsoft.com/office/drawing/2014/main" id="{8AB14709-CAB5-C4E3-A6AF-4B402859C74C}"/>
              </a:ext>
            </a:extLst>
          </p:cNvPr>
          <p:cNvSpPr>
            <a:spLocks noGrp="1"/>
          </p:cNvSpPr>
          <p:nvPr>
            <p:ph idx="1"/>
          </p:nvPr>
        </p:nvSpPr>
        <p:spPr/>
        <p: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nl-NL" altLang="nl-NL" sz="3600" b="0" i="0" u="none" strike="noStrike" kern="0" cap="none" spc="0" normalizeH="0" baseline="0" noProof="0" dirty="0">
              <a:ln>
                <a:noFill/>
              </a:ln>
              <a:solidFill>
                <a:srgbClr val="002060"/>
              </a:solidFill>
              <a:effectLst/>
              <a:uLnTx/>
              <a:uFillTx/>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endParaRPr lang="nl-NL" altLang="nl-NL" sz="3600" kern="0" dirty="0">
              <a:solidFill>
                <a:srgbClr val="002060"/>
              </a:solidFill>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nl-NL" altLang="nl-NL" b="0" i="0" u="none" strike="noStrike" kern="0" cap="none" spc="0" normalizeH="0" baseline="0" noProof="0" dirty="0">
                <a:ln>
                  <a:noFill/>
                </a:ln>
                <a:solidFill>
                  <a:srgbClr val="002060"/>
                </a:solidFill>
                <a:effectLst/>
                <a:uLnTx/>
                <a:uFillTx/>
                <a:cs typeface="+mn-cs"/>
              </a:rPr>
              <a:t>Vallen is doodsoorzaak nummer 3</a:t>
            </a:r>
          </a:p>
          <a:p>
            <a:pPr marL="0" indent="0">
              <a:buNone/>
            </a:pPr>
            <a:endParaRPr lang="nl-NL" dirty="0"/>
          </a:p>
        </p:txBody>
      </p:sp>
    </p:spTree>
    <p:extLst>
      <p:ext uri="{BB962C8B-B14F-4D97-AF65-F5344CB8AC3E}">
        <p14:creationId xmlns:p14="http://schemas.microsoft.com/office/powerpoint/2010/main" val="9186453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GD-BZOTemplateNarrowcastingNieuw" id="{4205E5C5-1235-074A-9B90-E5E3391DA3A4}" vid="{B9CB5DEB-13AF-D64E-AEAF-1F48CBFA9D3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2C50169F7E234DA27E0587F91C3D7E" ma:contentTypeVersion="4" ma:contentTypeDescription="Een nieuw document maken." ma:contentTypeScope="" ma:versionID="ef5cafef455ad09a5d00181cf9044681">
  <xsd:schema xmlns:xsd="http://www.w3.org/2001/XMLSchema" xmlns:xs="http://www.w3.org/2001/XMLSchema" xmlns:p="http://schemas.microsoft.com/office/2006/metadata/properties" xmlns:ns2="9e4dcdb8-7d09-48cb-9eff-38832f869ea9" xmlns:ns3="3b559663-40ff-4a23-ad32-4a4ee56a90c1" targetNamespace="http://schemas.microsoft.com/office/2006/metadata/properties" ma:root="true" ma:fieldsID="7487352b321e95c3bc544db04023edfb" ns2:_="" ns3:_="">
    <xsd:import namespace="9e4dcdb8-7d09-48cb-9eff-38832f869ea9"/>
    <xsd:import namespace="3b559663-40ff-4a23-ad32-4a4ee56a90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cdb8-7d09-48cb-9eff-38832f869ea9"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559663-40ff-4a23-ad32-4a4ee56a90c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95184C-37C5-4F39-99F5-9F704C5820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4dcdb8-7d09-48cb-9eff-38832f869ea9"/>
    <ds:schemaRef ds:uri="3b559663-40ff-4a23-ad32-4a4ee56a90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699467-094C-4E44-BF94-A6854B4F572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0CE99B0-9F48-4A29-A402-C12097808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NarrowCasting</Template>
  <TotalTime>165</TotalTime>
  <Words>1354</Words>
  <Application>Microsoft Office PowerPoint</Application>
  <PresentationFormat>Breedbeeld</PresentationFormat>
  <Paragraphs>297</Paragraphs>
  <Slides>44</Slides>
  <Notes>15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44</vt:i4>
      </vt:variant>
    </vt:vector>
  </HeadingPairs>
  <TitlesOfParts>
    <vt:vector size="52" baseType="lpstr">
      <vt:lpstr>Arial</vt:lpstr>
      <vt:lpstr>Calibri</vt:lpstr>
      <vt:lpstr>Calibri Light</vt:lpstr>
      <vt:lpstr>Myriad</vt:lpstr>
      <vt:lpstr>Times New Roman</vt:lpstr>
      <vt:lpstr>Verdana</vt:lpstr>
      <vt:lpstr>Wingdings</vt:lpstr>
      <vt:lpstr>Kantoorthema</vt:lpstr>
      <vt:lpstr>PowerPoint-presentatie</vt:lpstr>
      <vt:lpstr>PowerPoint-presentatie</vt:lpstr>
      <vt:lpstr>De kunst van het ouder worden</vt:lpstr>
      <vt:lpstr>Wat speelt allemaal mee?</vt:lpstr>
      <vt:lpstr>Het gevoel dat je ertoe doet</vt:lpstr>
      <vt:lpstr>Het gevoel dat je ertoe doet</vt:lpstr>
      <vt:lpstr>PowerPoint-presentatie</vt:lpstr>
      <vt:lpstr>Ouderen en vallen</vt:lpstr>
      <vt:lpstr>Ouderen en vallen</vt:lpstr>
      <vt:lpstr>Veel voorkomende oorzaken</vt:lpstr>
      <vt:lpstr>Hoe denken ouderen er zelf over?</vt:lpstr>
      <vt:lpstr>Onveilig gedrag</vt:lpstr>
      <vt:lpstr>Onveilige woonomgeving</vt:lpstr>
      <vt:lpstr>Lichamelijke inactiviteit</vt:lpstr>
      <vt:lpstr>Effecten van bewegen</vt:lpstr>
      <vt:lpstr>Effecten van bewegen</vt:lpstr>
      <vt:lpstr>Effecten van bewegen</vt:lpstr>
      <vt:lpstr>Effecten van bewegen</vt:lpstr>
      <vt:lpstr>Eet gezond en gevarieerd</vt:lpstr>
      <vt:lpstr>Eet gezond en gevarieerd</vt:lpstr>
      <vt:lpstr>Gezonde voeding is</vt:lpstr>
      <vt:lpstr>PowerPoint-presentatie</vt:lpstr>
      <vt:lpstr>Hoeveel eten?</vt:lpstr>
      <vt:lpstr>Vitamine D: i.v.m. voorkomen osteoporose</vt:lpstr>
      <vt:lpstr>PowerPoint-presentatie</vt:lpstr>
      <vt:lpstr>Water</vt:lpstr>
      <vt:lpstr>Veilig in de winkel, veilig thuis</vt:lpstr>
      <vt:lpstr>Ga veilig om met voedsel</vt:lpstr>
      <vt:lpstr>PowerPoint-presentatie</vt:lpstr>
      <vt:lpstr>Naar de dokter</vt:lpstr>
      <vt:lpstr>Begrijpelijke informatie</vt:lpstr>
      <vt:lpstr>PowerPoint-presentatie</vt:lpstr>
      <vt:lpstr>Patiëntenrechten</vt:lpstr>
      <vt:lpstr>Patiëntenrechten</vt:lpstr>
      <vt:lpstr>Patiëntenrechten</vt:lpstr>
      <vt:lpstr>Patiëntenrechten</vt:lpstr>
      <vt:lpstr>Patiëntenrechten</vt:lpstr>
      <vt:lpstr>Patiëntenrechten</vt:lpstr>
      <vt:lpstr>Mantelzorger zijn en blijven</vt:lpstr>
      <vt:lpstr>Sociaal netwerk</vt:lpstr>
      <vt:lpstr>Sociaal netwerk</vt:lpstr>
      <vt:lpstr>PowerPoint-presentatie</vt:lpstr>
      <vt:lpstr>Sociaal netwerk</vt:lpstr>
      <vt:lpstr>De kunst van het ouder worden</vt:lpstr>
    </vt:vector>
  </TitlesOfParts>
  <Company>GGD Brabant-Zuidoost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Hanny Pelders</dc:creator>
  <cp:lastModifiedBy>Hanny Pelders</cp:lastModifiedBy>
  <cp:revision>1</cp:revision>
  <dcterms:created xsi:type="dcterms:W3CDTF">2023-06-15T11:38:57Z</dcterms:created>
  <dcterms:modified xsi:type="dcterms:W3CDTF">2023-09-06T09:17:14Z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0x010100512C50169F7E234DA27E0587F91C3D7E</vt:lpwstr>
  </property>
</Properties>
</file>