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301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29" r:id="rId33"/>
    <p:sldId id="330" r:id="rId34"/>
    <p:sldId id="331" r:id="rId35"/>
    <p:sldId id="332" r:id="rId36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CA21"/>
    <a:srgbClr val="DF41BD"/>
    <a:srgbClr val="FEE89D"/>
    <a:srgbClr val="D11A6E"/>
    <a:srgbClr val="8EC34A"/>
    <a:srgbClr val="0121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27"/>
  </p:normalViewPr>
  <p:slideViewPr>
    <p:cSldViewPr snapToGrid="0" snapToObjects="1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y Pelders" userId="cee5c08d-29a5-474e-95dc-9be81352f2a9" providerId="ADAL" clId="{8B8485A4-1657-4B61-98A4-419F2C4E00A7}"/>
    <pc:docChg chg="undo custSel addSld modSld">
      <pc:chgData name="Hanny Pelders" userId="cee5c08d-29a5-474e-95dc-9be81352f2a9" providerId="ADAL" clId="{8B8485A4-1657-4B61-98A4-419F2C4E00A7}" dt="2023-05-31T10:40:26.089" v="2185" actId="255"/>
      <pc:docMkLst>
        <pc:docMk/>
      </pc:docMkLst>
      <pc:sldChg chg="addSp delSp modSp new mod">
        <pc:chgData name="Hanny Pelders" userId="cee5c08d-29a5-474e-95dc-9be81352f2a9" providerId="ADAL" clId="{8B8485A4-1657-4B61-98A4-419F2C4E00A7}" dt="2023-05-24T07:12:28.884" v="206" actId="20577"/>
        <pc:sldMkLst>
          <pc:docMk/>
          <pc:sldMk cId="3602694739" sldId="308"/>
        </pc:sldMkLst>
        <pc:spChg chg="mod">
          <ac:chgData name="Hanny Pelders" userId="cee5c08d-29a5-474e-95dc-9be81352f2a9" providerId="ADAL" clId="{8B8485A4-1657-4B61-98A4-419F2C4E00A7}" dt="2023-05-24T07:07:22.341" v="67" actId="122"/>
          <ac:spMkLst>
            <pc:docMk/>
            <pc:sldMk cId="3602694739" sldId="308"/>
            <ac:spMk id="2" creationId="{418BC1BA-2B1F-A0F8-7FD0-692151B0BDE6}"/>
          </ac:spMkLst>
        </pc:spChg>
        <pc:spChg chg="del">
          <ac:chgData name="Hanny Pelders" userId="cee5c08d-29a5-474e-95dc-9be81352f2a9" providerId="ADAL" clId="{8B8485A4-1657-4B61-98A4-419F2C4E00A7}" dt="2023-05-24T07:07:45.115" v="68"/>
          <ac:spMkLst>
            <pc:docMk/>
            <pc:sldMk cId="3602694739" sldId="308"/>
            <ac:spMk id="3" creationId="{4A5901DE-6E83-9F8E-BC95-E477EE6E0FA9}"/>
          </ac:spMkLst>
        </pc:spChg>
        <pc:spChg chg="add mod">
          <ac:chgData name="Hanny Pelders" userId="cee5c08d-29a5-474e-95dc-9be81352f2a9" providerId="ADAL" clId="{8B8485A4-1657-4B61-98A4-419F2C4E00A7}" dt="2023-05-24T07:12:28.884" v="206" actId="20577"/>
          <ac:spMkLst>
            <pc:docMk/>
            <pc:sldMk cId="3602694739" sldId="308"/>
            <ac:spMk id="5" creationId="{8AFCAC3C-DF44-2EB8-29C2-50BA11268179}"/>
          </ac:spMkLst>
        </pc:spChg>
        <pc:picChg chg="add del mod">
          <ac:chgData name="Hanny Pelders" userId="cee5c08d-29a5-474e-95dc-9be81352f2a9" providerId="ADAL" clId="{8B8485A4-1657-4B61-98A4-419F2C4E00A7}" dt="2023-05-24T07:09:57.794" v="70" actId="478"/>
          <ac:picMkLst>
            <pc:docMk/>
            <pc:sldMk cId="3602694739" sldId="308"/>
            <ac:picMk id="4" creationId="{0610B311-C01B-BE53-B758-19F332DCBFBB}"/>
          </ac:picMkLst>
        </pc:picChg>
        <pc:picChg chg="add mod">
          <ac:chgData name="Hanny Pelders" userId="cee5c08d-29a5-474e-95dc-9be81352f2a9" providerId="ADAL" clId="{8B8485A4-1657-4B61-98A4-419F2C4E00A7}" dt="2023-05-24T07:11:35.739" v="204" actId="1076"/>
          <ac:picMkLst>
            <pc:docMk/>
            <pc:sldMk cId="3602694739" sldId="308"/>
            <ac:picMk id="6" creationId="{6465E89E-8DA6-5392-DF4C-41786E3052B1}"/>
          </ac:picMkLst>
        </pc:picChg>
      </pc:sldChg>
      <pc:sldChg chg="modSp new mod">
        <pc:chgData name="Hanny Pelders" userId="cee5c08d-29a5-474e-95dc-9be81352f2a9" providerId="ADAL" clId="{8B8485A4-1657-4B61-98A4-419F2C4E00A7}" dt="2023-05-24T07:14:01.237" v="236" actId="122"/>
        <pc:sldMkLst>
          <pc:docMk/>
          <pc:sldMk cId="2412788424" sldId="309"/>
        </pc:sldMkLst>
        <pc:spChg chg="mod">
          <ac:chgData name="Hanny Pelders" userId="cee5c08d-29a5-474e-95dc-9be81352f2a9" providerId="ADAL" clId="{8B8485A4-1657-4B61-98A4-419F2C4E00A7}" dt="2023-05-24T07:14:01.237" v="236" actId="122"/>
          <ac:spMkLst>
            <pc:docMk/>
            <pc:sldMk cId="2412788424" sldId="309"/>
            <ac:spMk id="3" creationId="{F28E42C2-1B9C-35C3-8FB4-C8FC2DD03200}"/>
          </ac:spMkLst>
        </pc:spChg>
      </pc:sldChg>
      <pc:sldChg chg="addSp delSp modSp new mod">
        <pc:chgData name="Hanny Pelders" userId="cee5c08d-29a5-474e-95dc-9be81352f2a9" providerId="ADAL" clId="{8B8485A4-1657-4B61-98A4-419F2C4E00A7}" dt="2023-05-24T07:17:27.487" v="270" actId="1076"/>
        <pc:sldMkLst>
          <pc:docMk/>
          <pc:sldMk cId="974279084" sldId="310"/>
        </pc:sldMkLst>
        <pc:spChg chg="mod">
          <ac:chgData name="Hanny Pelders" userId="cee5c08d-29a5-474e-95dc-9be81352f2a9" providerId="ADAL" clId="{8B8485A4-1657-4B61-98A4-419F2C4E00A7}" dt="2023-05-24T07:14:39.394" v="260" actId="122"/>
          <ac:spMkLst>
            <pc:docMk/>
            <pc:sldMk cId="974279084" sldId="310"/>
            <ac:spMk id="2" creationId="{C004D0CD-3A8D-84BB-4492-1B3E1ECB7AAF}"/>
          </ac:spMkLst>
        </pc:spChg>
        <pc:spChg chg="del">
          <ac:chgData name="Hanny Pelders" userId="cee5c08d-29a5-474e-95dc-9be81352f2a9" providerId="ADAL" clId="{8B8485A4-1657-4B61-98A4-419F2C4E00A7}" dt="2023-05-24T07:14:53.127" v="261"/>
          <ac:spMkLst>
            <pc:docMk/>
            <pc:sldMk cId="974279084" sldId="310"/>
            <ac:spMk id="3" creationId="{52357131-7513-1B67-BBB9-A07C856A319B}"/>
          </ac:spMkLst>
        </pc:spChg>
        <pc:picChg chg="add mod">
          <ac:chgData name="Hanny Pelders" userId="cee5c08d-29a5-474e-95dc-9be81352f2a9" providerId="ADAL" clId="{8B8485A4-1657-4B61-98A4-419F2C4E00A7}" dt="2023-05-24T07:15:00.073" v="262" actId="1076"/>
          <ac:picMkLst>
            <pc:docMk/>
            <pc:sldMk cId="974279084" sldId="310"/>
            <ac:picMk id="4" creationId="{0D4297AB-88DD-4D66-453C-492B9AD9C78D}"/>
          </ac:picMkLst>
        </pc:picChg>
        <pc:picChg chg="add mod">
          <ac:chgData name="Hanny Pelders" userId="cee5c08d-29a5-474e-95dc-9be81352f2a9" providerId="ADAL" clId="{8B8485A4-1657-4B61-98A4-419F2C4E00A7}" dt="2023-05-24T07:15:19.386" v="265" actId="1076"/>
          <ac:picMkLst>
            <pc:docMk/>
            <pc:sldMk cId="974279084" sldId="310"/>
            <ac:picMk id="5" creationId="{325AAE24-E60D-82E9-82A7-085E0A6900B8}"/>
          </ac:picMkLst>
        </pc:picChg>
        <pc:picChg chg="add mod">
          <ac:chgData name="Hanny Pelders" userId="cee5c08d-29a5-474e-95dc-9be81352f2a9" providerId="ADAL" clId="{8B8485A4-1657-4B61-98A4-419F2C4E00A7}" dt="2023-05-24T07:15:45.627" v="267" actId="1076"/>
          <ac:picMkLst>
            <pc:docMk/>
            <pc:sldMk cId="974279084" sldId="310"/>
            <ac:picMk id="6" creationId="{53B4043C-2C62-F520-2214-A41943C56C83}"/>
          </ac:picMkLst>
        </pc:picChg>
        <pc:picChg chg="add mod">
          <ac:chgData name="Hanny Pelders" userId="cee5c08d-29a5-474e-95dc-9be81352f2a9" providerId="ADAL" clId="{8B8485A4-1657-4B61-98A4-419F2C4E00A7}" dt="2023-05-24T07:17:27.487" v="270" actId="1076"/>
          <ac:picMkLst>
            <pc:docMk/>
            <pc:sldMk cId="974279084" sldId="310"/>
            <ac:picMk id="7" creationId="{A4FC9096-3AEC-F342-5300-5A7031D7DE20}"/>
          </ac:picMkLst>
        </pc:picChg>
      </pc:sldChg>
      <pc:sldChg chg="addSp modSp new mod">
        <pc:chgData name="Hanny Pelders" userId="cee5c08d-29a5-474e-95dc-9be81352f2a9" providerId="ADAL" clId="{8B8485A4-1657-4B61-98A4-419F2C4E00A7}" dt="2023-05-24T07:21:56.319" v="362" actId="14100"/>
        <pc:sldMkLst>
          <pc:docMk/>
          <pc:sldMk cId="4017338644" sldId="311"/>
        </pc:sldMkLst>
        <pc:spChg chg="mod">
          <ac:chgData name="Hanny Pelders" userId="cee5c08d-29a5-474e-95dc-9be81352f2a9" providerId="ADAL" clId="{8B8485A4-1657-4B61-98A4-419F2C4E00A7}" dt="2023-05-24T07:18:31.488" v="298" actId="122"/>
          <ac:spMkLst>
            <pc:docMk/>
            <pc:sldMk cId="4017338644" sldId="311"/>
            <ac:spMk id="2" creationId="{57C965D2-FAB3-8B33-6150-90A064EDB8A5}"/>
          </ac:spMkLst>
        </pc:spChg>
        <pc:spChg chg="mod">
          <ac:chgData name="Hanny Pelders" userId="cee5c08d-29a5-474e-95dc-9be81352f2a9" providerId="ADAL" clId="{8B8485A4-1657-4B61-98A4-419F2C4E00A7}" dt="2023-05-24T07:20:07.906" v="356" actId="20577"/>
          <ac:spMkLst>
            <pc:docMk/>
            <pc:sldMk cId="4017338644" sldId="311"/>
            <ac:spMk id="3" creationId="{E6EA64C9-EF42-61EF-7095-85D9B05A8750}"/>
          </ac:spMkLst>
        </pc:spChg>
        <pc:cxnChg chg="add mod">
          <ac:chgData name="Hanny Pelders" userId="cee5c08d-29a5-474e-95dc-9be81352f2a9" providerId="ADAL" clId="{8B8485A4-1657-4B61-98A4-419F2C4E00A7}" dt="2023-05-24T07:21:56.319" v="362" actId="14100"/>
          <ac:cxnSpMkLst>
            <pc:docMk/>
            <pc:sldMk cId="4017338644" sldId="311"/>
            <ac:cxnSpMk id="5" creationId="{E955B7EE-60B7-E557-6176-84AEA266B0EE}"/>
          </ac:cxnSpMkLst>
        </pc:cxnChg>
        <pc:cxnChg chg="add mod">
          <ac:chgData name="Hanny Pelders" userId="cee5c08d-29a5-474e-95dc-9be81352f2a9" providerId="ADAL" clId="{8B8485A4-1657-4B61-98A4-419F2C4E00A7}" dt="2023-05-24T07:21:46.780" v="361" actId="1582"/>
          <ac:cxnSpMkLst>
            <pc:docMk/>
            <pc:sldMk cId="4017338644" sldId="311"/>
            <ac:cxnSpMk id="7" creationId="{73049816-AA58-619F-FC91-51CA053A7D21}"/>
          </ac:cxnSpMkLst>
        </pc:cxnChg>
      </pc:sldChg>
      <pc:sldChg chg="addSp modSp new mod">
        <pc:chgData name="Hanny Pelders" userId="cee5c08d-29a5-474e-95dc-9be81352f2a9" providerId="ADAL" clId="{8B8485A4-1657-4B61-98A4-419F2C4E00A7}" dt="2023-05-24T07:44:58.511" v="388" actId="1076"/>
        <pc:sldMkLst>
          <pc:docMk/>
          <pc:sldMk cId="2438091680" sldId="312"/>
        </pc:sldMkLst>
        <pc:spChg chg="mod">
          <ac:chgData name="Hanny Pelders" userId="cee5c08d-29a5-474e-95dc-9be81352f2a9" providerId="ADAL" clId="{8B8485A4-1657-4B61-98A4-419F2C4E00A7}" dt="2023-05-24T07:44:03.117" v="380" actId="122"/>
          <ac:spMkLst>
            <pc:docMk/>
            <pc:sldMk cId="2438091680" sldId="312"/>
            <ac:spMk id="2" creationId="{4F47C30D-1362-3F9D-14D6-F863A0A5E06F}"/>
          </ac:spMkLst>
        </pc:spChg>
        <pc:spChg chg="mod">
          <ac:chgData name="Hanny Pelders" userId="cee5c08d-29a5-474e-95dc-9be81352f2a9" providerId="ADAL" clId="{8B8485A4-1657-4B61-98A4-419F2C4E00A7}" dt="2023-05-24T07:44:41.978" v="386" actId="20577"/>
          <ac:spMkLst>
            <pc:docMk/>
            <pc:sldMk cId="2438091680" sldId="312"/>
            <ac:spMk id="3" creationId="{E7FE75FF-4A2A-5CD4-EDCF-E0F807F41B18}"/>
          </ac:spMkLst>
        </pc:spChg>
        <pc:picChg chg="add mod">
          <ac:chgData name="Hanny Pelders" userId="cee5c08d-29a5-474e-95dc-9be81352f2a9" providerId="ADAL" clId="{8B8485A4-1657-4B61-98A4-419F2C4E00A7}" dt="2023-05-24T07:44:58.511" v="388" actId="1076"/>
          <ac:picMkLst>
            <pc:docMk/>
            <pc:sldMk cId="2438091680" sldId="312"/>
            <ac:picMk id="4" creationId="{E8D68A6D-CC12-93EE-2C48-CAE24DA88299}"/>
          </ac:picMkLst>
        </pc:picChg>
      </pc:sldChg>
      <pc:sldChg chg="addSp modSp new mod">
        <pc:chgData name="Hanny Pelders" userId="cee5c08d-29a5-474e-95dc-9be81352f2a9" providerId="ADAL" clId="{8B8485A4-1657-4B61-98A4-419F2C4E00A7}" dt="2023-05-24T07:53:49.773" v="551" actId="1076"/>
        <pc:sldMkLst>
          <pc:docMk/>
          <pc:sldMk cId="1216393932" sldId="313"/>
        </pc:sldMkLst>
        <pc:spChg chg="mod">
          <ac:chgData name="Hanny Pelders" userId="cee5c08d-29a5-474e-95dc-9be81352f2a9" providerId="ADAL" clId="{8B8485A4-1657-4B61-98A4-419F2C4E00A7}" dt="2023-05-24T07:45:34.509" v="406" actId="122"/>
          <ac:spMkLst>
            <pc:docMk/>
            <pc:sldMk cId="1216393932" sldId="313"/>
            <ac:spMk id="2" creationId="{96551CC5-645C-4C0A-1FC2-1954CA81A8EA}"/>
          </ac:spMkLst>
        </pc:spChg>
        <pc:spChg chg="mod">
          <ac:chgData name="Hanny Pelders" userId="cee5c08d-29a5-474e-95dc-9be81352f2a9" providerId="ADAL" clId="{8B8485A4-1657-4B61-98A4-419F2C4E00A7}" dt="2023-05-24T07:53:16.185" v="550" actId="113"/>
          <ac:spMkLst>
            <pc:docMk/>
            <pc:sldMk cId="1216393932" sldId="313"/>
            <ac:spMk id="3" creationId="{A383AE05-8514-E854-5C15-D515C6EB78A5}"/>
          </ac:spMkLst>
        </pc:spChg>
        <pc:picChg chg="add mod">
          <ac:chgData name="Hanny Pelders" userId="cee5c08d-29a5-474e-95dc-9be81352f2a9" providerId="ADAL" clId="{8B8485A4-1657-4B61-98A4-419F2C4E00A7}" dt="2023-05-24T07:53:49.773" v="551" actId="1076"/>
          <ac:picMkLst>
            <pc:docMk/>
            <pc:sldMk cId="1216393932" sldId="313"/>
            <ac:picMk id="4" creationId="{E0B0B40C-92CD-C626-8008-495E5BCC0631}"/>
          </ac:picMkLst>
        </pc:picChg>
        <pc:picChg chg="add mod">
          <ac:chgData name="Hanny Pelders" userId="cee5c08d-29a5-474e-95dc-9be81352f2a9" providerId="ADAL" clId="{8B8485A4-1657-4B61-98A4-419F2C4E00A7}" dt="2023-05-24T07:52:53.860" v="547" actId="1076"/>
          <ac:picMkLst>
            <pc:docMk/>
            <pc:sldMk cId="1216393932" sldId="313"/>
            <ac:picMk id="5" creationId="{16CCFBBE-DDB0-1FA9-4922-55CD78A82EEE}"/>
          </ac:picMkLst>
        </pc:picChg>
      </pc:sldChg>
      <pc:sldChg chg="addSp modSp new mod">
        <pc:chgData name="Hanny Pelders" userId="cee5c08d-29a5-474e-95dc-9be81352f2a9" providerId="ADAL" clId="{8B8485A4-1657-4B61-98A4-419F2C4E00A7}" dt="2023-05-24T08:13:40.326" v="1109" actId="20577"/>
        <pc:sldMkLst>
          <pc:docMk/>
          <pc:sldMk cId="2893678051" sldId="314"/>
        </pc:sldMkLst>
        <pc:spChg chg="mod">
          <ac:chgData name="Hanny Pelders" userId="cee5c08d-29a5-474e-95dc-9be81352f2a9" providerId="ADAL" clId="{8B8485A4-1657-4B61-98A4-419F2C4E00A7}" dt="2023-05-24T07:54:17.744" v="569" actId="122"/>
          <ac:spMkLst>
            <pc:docMk/>
            <pc:sldMk cId="2893678051" sldId="314"/>
            <ac:spMk id="2" creationId="{7C1330FA-78B4-DDB6-46A2-763DF06CB6AB}"/>
          </ac:spMkLst>
        </pc:spChg>
        <pc:spChg chg="mod">
          <ac:chgData name="Hanny Pelders" userId="cee5c08d-29a5-474e-95dc-9be81352f2a9" providerId="ADAL" clId="{8B8485A4-1657-4B61-98A4-419F2C4E00A7}" dt="2023-05-24T08:13:40.326" v="1109" actId="20577"/>
          <ac:spMkLst>
            <pc:docMk/>
            <pc:sldMk cId="2893678051" sldId="314"/>
            <ac:spMk id="3" creationId="{F67C4695-902D-BDC2-5C98-B8EC2BE27277}"/>
          </ac:spMkLst>
        </pc:spChg>
        <pc:picChg chg="add mod">
          <ac:chgData name="Hanny Pelders" userId="cee5c08d-29a5-474e-95dc-9be81352f2a9" providerId="ADAL" clId="{8B8485A4-1657-4B61-98A4-419F2C4E00A7}" dt="2023-05-24T08:11:23.892" v="1095" actId="1076"/>
          <ac:picMkLst>
            <pc:docMk/>
            <pc:sldMk cId="2893678051" sldId="314"/>
            <ac:picMk id="4" creationId="{E3E67012-6803-7A91-A14D-EC023F6A198D}"/>
          </ac:picMkLst>
        </pc:picChg>
        <pc:picChg chg="add mod">
          <ac:chgData name="Hanny Pelders" userId="cee5c08d-29a5-474e-95dc-9be81352f2a9" providerId="ADAL" clId="{8B8485A4-1657-4B61-98A4-419F2C4E00A7}" dt="2023-05-24T08:11:09.749" v="1093" actId="1076"/>
          <ac:picMkLst>
            <pc:docMk/>
            <pc:sldMk cId="2893678051" sldId="314"/>
            <ac:picMk id="5" creationId="{A98B266F-80AE-7F89-08B6-58DFF43BC185}"/>
          </ac:picMkLst>
        </pc:picChg>
        <pc:picChg chg="add mod">
          <ac:chgData name="Hanny Pelders" userId="cee5c08d-29a5-474e-95dc-9be81352f2a9" providerId="ADAL" clId="{8B8485A4-1657-4B61-98A4-419F2C4E00A7}" dt="2023-05-24T08:11:14.118" v="1094" actId="1076"/>
          <ac:picMkLst>
            <pc:docMk/>
            <pc:sldMk cId="2893678051" sldId="314"/>
            <ac:picMk id="6" creationId="{04F91643-D20D-CA7A-0097-7969AFEFD2B4}"/>
          </ac:picMkLst>
        </pc:picChg>
        <pc:picChg chg="add mod">
          <ac:chgData name="Hanny Pelders" userId="cee5c08d-29a5-474e-95dc-9be81352f2a9" providerId="ADAL" clId="{8B8485A4-1657-4B61-98A4-419F2C4E00A7}" dt="2023-05-24T08:11:38.861" v="1097" actId="1076"/>
          <ac:picMkLst>
            <pc:docMk/>
            <pc:sldMk cId="2893678051" sldId="314"/>
            <ac:picMk id="7" creationId="{71BD54DC-18AE-4C57-985B-BFFF4AEF9B0E}"/>
          </ac:picMkLst>
        </pc:picChg>
        <pc:picChg chg="add mod">
          <ac:chgData name="Hanny Pelders" userId="cee5c08d-29a5-474e-95dc-9be81352f2a9" providerId="ADAL" clId="{8B8485A4-1657-4B61-98A4-419F2C4E00A7}" dt="2023-05-24T08:11:51.077" v="1098" actId="1076"/>
          <ac:picMkLst>
            <pc:docMk/>
            <pc:sldMk cId="2893678051" sldId="314"/>
            <ac:picMk id="8" creationId="{276F0BEB-335F-EBD6-A0D6-48AA974F21E0}"/>
          </ac:picMkLst>
        </pc:picChg>
      </pc:sldChg>
      <pc:sldChg chg="modSp new mod">
        <pc:chgData name="Hanny Pelders" userId="cee5c08d-29a5-474e-95dc-9be81352f2a9" providerId="ADAL" clId="{8B8485A4-1657-4B61-98A4-419F2C4E00A7}" dt="2023-05-24T08:14:34.879" v="1129" actId="27636"/>
        <pc:sldMkLst>
          <pc:docMk/>
          <pc:sldMk cId="1154496823" sldId="315"/>
        </pc:sldMkLst>
        <pc:spChg chg="mod">
          <ac:chgData name="Hanny Pelders" userId="cee5c08d-29a5-474e-95dc-9be81352f2a9" providerId="ADAL" clId="{8B8485A4-1657-4B61-98A4-419F2C4E00A7}" dt="2023-05-24T08:14:17.091" v="1127" actId="122"/>
          <ac:spMkLst>
            <pc:docMk/>
            <pc:sldMk cId="1154496823" sldId="315"/>
            <ac:spMk id="2" creationId="{2AD4B76F-6DF8-AC9F-16A2-BC89B0050D65}"/>
          </ac:spMkLst>
        </pc:spChg>
        <pc:spChg chg="mod">
          <ac:chgData name="Hanny Pelders" userId="cee5c08d-29a5-474e-95dc-9be81352f2a9" providerId="ADAL" clId="{8B8485A4-1657-4B61-98A4-419F2C4E00A7}" dt="2023-05-24T08:14:34.879" v="1129" actId="27636"/>
          <ac:spMkLst>
            <pc:docMk/>
            <pc:sldMk cId="1154496823" sldId="315"/>
            <ac:spMk id="3" creationId="{63523551-AABB-7FA6-A33A-DD40F3CAF5A7}"/>
          </ac:spMkLst>
        </pc:spChg>
      </pc:sldChg>
      <pc:sldChg chg="modSp new mod">
        <pc:chgData name="Hanny Pelders" userId="cee5c08d-29a5-474e-95dc-9be81352f2a9" providerId="ADAL" clId="{8B8485A4-1657-4B61-98A4-419F2C4E00A7}" dt="2023-05-24T08:15:42.315" v="1149" actId="27636"/>
        <pc:sldMkLst>
          <pc:docMk/>
          <pc:sldMk cId="1919634056" sldId="316"/>
        </pc:sldMkLst>
        <pc:spChg chg="mod">
          <ac:chgData name="Hanny Pelders" userId="cee5c08d-29a5-474e-95dc-9be81352f2a9" providerId="ADAL" clId="{8B8485A4-1657-4B61-98A4-419F2C4E00A7}" dt="2023-05-24T08:15:20.087" v="1147" actId="122"/>
          <ac:spMkLst>
            <pc:docMk/>
            <pc:sldMk cId="1919634056" sldId="316"/>
            <ac:spMk id="2" creationId="{68559717-6F0E-F8BD-6768-E3281F07B680}"/>
          </ac:spMkLst>
        </pc:spChg>
        <pc:spChg chg="mod">
          <ac:chgData name="Hanny Pelders" userId="cee5c08d-29a5-474e-95dc-9be81352f2a9" providerId="ADAL" clId="{8B8485A4-1657-4B61-98A4-419F2C4E00A7}" dt="2023-05-24T08:15:42.315" v="1149" actId="27636"/>
          <ac:spMkLst>
            <pc:docMk/>
            <pc:sldMk cId="1919634056" sldId="316"/>
            <ac:spMk id="3" creationId="{AC033982-0F97-1BAA-58BC-66B3E259E033}"/>
          </ac:spMkLst>
        </pc:spChg>
      </pc:sldChg>
      <pc:sldChg chg="modSp new mod">
        <pc:chgData name="Hanny Pelders" userId="cee5c08d-29a5-474e-95dc-9be81352f2a9" providerId="ADAL" clId="{8B8485A4-1657-4B61-98A4-419F2C4E00A7}" dt="2023-05-24T08:20:28.899" v="1369" actId="20577"/>
        <pc:sldMkLst>
          <pc:docMk/>
          <pc:sldMk cId="2820519995" sldId="317"/>
        </pc:sldMkLst>
        <pc:spChg chg="mod">
          <ac:chgData name="Hanny Pelders" userId="cee5c08d-29a5-474e-95dc-9be81352f2a9" providerId="ADAL" clId="{8B8485A4-1657-4B61-98A4-419F2C4E00A7}" dt="2023-05-24T08:16:54.006" v="1193" actId="122"/>
          <ac:spMkLst>
            <pc:docMk/>
            <pc:sldMk cId="2820519995" sldId="317"/>
            <ac:spMk id="2" creationId="{975998C8-EE67-957F-91F4-063FDBA09AA3}"/>
          </ac:spMkLst>
        </pc:spChg>
        <pc:spChg chg="mod">
          <ac:chgData name="Hanny Pelders" userId="cee5c08d-29a5-474e-95dc-9be81352f2a9" providerId="ADAL" clId="{8B8485A4-1657-4B61-98A4-419F2C4E00A7}" dt="2023-05-24T08:20:28.899" v="1369" actId="20577"/>
          <ac:spMkLst>
            <pc:docMk/>
            <pc:sldMk cId="2820519995" sldId="317"/>
            <ac:spMk id="3" creationId="{0D0FED58-276A-98C7-1EB6-7810C81E3353}"/>
          </ac:spMkLst>
        </pc:spChg>
      </pc:sldChg>
      <pc:sldChg chg="modSp new mod">
        <pc:chgData name="Hanny Pelders" userId="cee5c08d-29a5-474e-95dc-9be81352f2a9" providerId="ADAL" clId="{8B8485A4-1657-4B61-98A4-419F2C4E00A7}" dt="2023-05-24T08:22:17.406" v="1423" actId="20577"/>
        <pc:sldMkLst>
          <pc:docMk/>
          <pc:sldMk cId="1108314920" sldId="318"/>
        </pc:sldMkLst>
        <pc:spChg chg="mod">
          <ac:chgData name="Hanny Pelders" userId="cee5c08d-29a5-474e-95dc-9be81352f2a9" providerId="ADAL" clId="{8B8485A4-1657-4B61-98A4-419F2C4E00A7}" dt="2023-05-24T08:21:36.405" v="1421" actId="122"/>
          <ac:spMkLst>
            <pc:docMk/>
            <pc:sldMk cId="1108314920" sldId="318"/>
            <ac:spMk id="2" creationId="{B9B4F1BA-8C3D-F0EE-419B-A258258F693A}"/>
          </ac:spMkLst>
        </pc:spChg>
        <pc:spChg chg="mod">
          <ac:chgData name="Hanny Pelders" userId="cee5c08d-29a5-474e-95dc-9be81352f2a9" providerId="ADAL" clId="{8B8485A4-1657-4B61-98A4-419F2C4E00A7}" dt="2023-05-24T08:22:17.406" v="1423" actId="20577"/>
          <ac:spMkLst>
            <pc:docMk/>
            <pc:sldMk cId="1108314920" sldId="318"/>
            <ac:spMk id="3" creationId="{FC1FD9B3-3823-F16F-767D-C51FFC9C68D8}"/>
          </ac:spMkLst>
        </pc:spChg>
      </pc:sldChg>
      <pc:sldChg chg="modSp new mod">
        <pc:chgData name="Hanny Pelders" userId="cee5c08d-29a5-474e-95dc-9be81352f2a9" providerId="ADAL" clId="{8B8485A4-1657-4B61-98A4-419F2C4E00A7}" dt="2023-05-24T08:26:39.348" v="1615" actId="12"/>
        <pc:sldMkLst>
          <pc:docMk/>
          <pc:sldMk cId="1693030312" sldId="319"/>
        </pc:sldMkLst>
        <pc:spChg chg="mod">
          <ac:chgData name="Hanny Pelders" userId="cee5c08d-29a5-474e-95dc-9be81352f2a9" providerId="ADAL" clId="{8B8485A4-1657-4B61-98A4-419F2C4E00A7}" dt="2023-05-24T08:22:48.038" v="1467" actId="122"/>
          <ac:spMkLst>
            <pc:docMk/>
            <pc:sldMk cId="1693030312" sldId="319"/>
            <ac:spMk id="2" creationId="{D5BA3210-FADD-E3E9-190C-2CD664490854}"/>
          </ac:spMkLst>
        </pc:spChg>
        <pc:spChg chg="mod">
          <ac:chgData name="Hanny Pelders" userId="cee5c08d-29a5-474e-95dc-9be81352f2a9" providerId="ADAL" clId="{8B8485A4-1657-4B61-98A4-419F2C4E00A7}" dt="2023-05-24T08:26:39.348" v="1615" actId="12"/>
          <ac:spMkLst>
            <pc:docMk/>
            <pc:sldMk cId="1693030312" sldId="319"/>
            <ac:spMk id="3" creationId="{477E2EAF-1449-7325-B154-B578001E66E1}"/>
          </ac:spMkLst>
        </pc:spChg>
      </pc:sldChg>
      <pc:sldChg chg="addSp modSp new mod modAnim">
        <pc:chgData name="Hanny Pelders" userId="cee5c08d-29a5-474e-95dc-9be81352f2a9" providerId="ADAL" clId="{8B8485A4-1657-4B61-98A4-419F2C4E00A7}" dt="2023-05-24T08:32:51.468" v="1680" actId="1076"/>
        <pc:sldMkLst>
          <pc:docMk/>
          <pc:sldMk cId="1664835984" sldId="320"/>
        </pc:sldMkLst>
        <pc:spChg chg="mod">
          <ac:chgData name="Hanny Pelders" userId="cee5c08d-29a5-474e-95dc-9be81352f2a9" providerId="ADAL" clId="{8B8485A4-1657-4B61-98A4-419F2C4E00A7}" dt="2023-05-24T08:30:49.837" v="1643" actId="122"/>
          <ac:spMkLst>
            <pc:docMk/>
            <pc:sldMk cId="1664835984" sldId="320"/>
            <ac:spMk id="2" creationId="{EF02B321-54F8-695C-5C05-F0C195804620}"/>
          </ac:spMkLst>
        </pc:spChg>
        <pc:spChg chg="mod">
          <ac:chgData name="Hanny Pelders" userId="cee5c08d-29a5-474e-95dc-9be81352f2a9" providerId="ADAL" clId="{8B8485A4-1657-4B61-98A4-419F2C4E00A7}" dt="2023-05-24T08:32:28.612" v="1678" actId="14100"/>
          <ac:spMkLst>
            <pc:docMk/>
            <pc:sldMk cId="1664835984" sldId="320"/>
            <ac:spMk id="3" creationId="{185B02F0-F2E9-A906-729C-8C3BF6836574}"/>
          </ac:spMkLst>
        </pc:spChg>
        <pc:picChg chg="add mod">
          <ac:chgData name="Hanny Pelders" userId="cee5c08d-29a5-474e-95dc-9be81352f2a9" providerId="ADAL" clId="{8B8485A4-1657-4B61-98A4-419F2C4E00A7}" dt="2023-05-24T08:32:51.468" v="1680" actId="1076"/>
          <ac:picMkLst>
            <pc:docMk/>
            <pc:sldMk cId="1664835984" sldId="320"/>
            <ac:picMk id="4" creationId="{5491C98A-B5F5-CE0D-7243-880A7C7991A4}"/>
          </ac:picMkLst>
        </pc:picChg>
      </pc:sldChg>
      <pc:sldChg chg="modSp new mod">
        <pc:chgData name="Hanny Pelders" userId="cee5c08d-29a5-474e-95dc-9be81352f2a9" providerId="ADAL" clId="{8B8485A4-1657-4B61-98A4-419F2C4E00A7}" dt="2023-05-24T08:38:19.567" v="1701" actId="207"/>
        <pc:sldMkLst>
          <pc:docMk/>
          <pc:sldMk cId="1342026295" sldId="321"/>
        </pc:sldMkLst>
        <pc:spChg chg="mod">
          <ac:chgData name="Hanny Pelders" userId="cee5c08d-29a5-474e-95dc-9be81352f2a9" providerId="ADAL" clId="{8B8485A4-1657-4B61-98A4-419F2C4E00A7}" dt="2023-05-24T08:33:15.806" v="1698" actId="122"/>
          <ac:spMkLst>
            <pc:docMk/>
            <pc:sldMk cId="1342026295" sldId="321"/>
            <ac:spMk id="2" creationId="{C5AE52CE-0DA2-3823-E568-0DC36B345F8A}"/>
          </ac:spMkLst>
        </pc:spChg>
        <pc:spChg chg="mod">
          <ac:chgData name="Hanny Pelders" userId="cee5c08d-29a5-474e-95dc-9be81352f2a9" providerId="ADAL" clId="{8B8485A4-1657-4B61-98A4-419F2C4E00A7}" dt="2023-05-24T08:38:19.567" v="1701" actId="207"/>
          <ac:spMkLst>
            <pc:docMk/>
            <pc:sldMk cId="1342026295" sldId="321"/>
            <ac:spMk id="3" creationId="{C38FE905-F02A-841C-9FDD-47AFC3663C05}"/>
          </ac:spMkLst>
        </pc:spChg>
      </pc:sldChg>
      <pc:sldChg chg="modSp new mod">
        <pc:chgData name="Hanny Pelders" userId="cee5c08d-29a5-474e-95dc-9be81352f2a9" providerId="ADAL" clId="{8B8485A4-1657-4B61-98A4-419F2C4E00A7}" dt="2023-05-24T08:39:30.737" v="1730" actId="207"/>
        <pc:sldMkLst>
          <pc:docMk/>
          <pc:sldMk cId="1202112509" sldId="322"/>
        </pc:sldMkLst>
        <pc:spChg chg="mod">
          <ac:chgData name="Hanny Pelders" userId="cee5c08d-29a5-474e-95dc-9be81352f2a9" providerId="ADAL" clId="{8B8485A4-1657-4B61-98A4-419F2C4E00A7}" dt="2023-05-24T08:39:03.008" v="1727" actId="122"/>
          <ac:spMkLst>
            <pc:docMk/>
            <pc:sldMk cId="1202112509" sldId="322"/>
            <ac:spMk id="2" creationId="{35DB0DB2-E1AE-AA48-0368-1D729F0EFA99}"/>
          </ac:spMkLst>
        </pc:spChg>
        <pc:spChg chg="mod">
          <ac:chgData name="Hanny Pelders" userId="cee5c08d-29a5-474e-95dc-9be81352f2a9" providerId="ADAL" clId="{8B8485A4-1657-4B61-98A4-419F2C4E00A7}" dt="2023-05-24T08:39:30.737" v="1730" actId="207"/>
          <ac:spMkLst>
            <pc:docMk/>
            <pc:sldMk cId="1202112509" sldId="322"/>
            <ac:spMk id="3" creationId="{0A13FDA6-7BED-2E85-EA3B-4E3F25871746}"/>
          </ac:spMkLst>
        </pc:spChg>
      </pc:sldChg>
      <pc:sldChg chg="modSp new mod">
        <pc:chgData name="Hanny Pelders" userId="cee5c08d-29a5-474e-95dc-9be81352f2a9" providerId="ADAL" clId="{8B8485A4-1657-4B61-98A4-419F2C4E00A7}" dt="2023-05-24T08:45:03.687" v="1750" actId="122"/>
        <pc:sldMkLst>
          <pc:docMk/>
          <pc:sldMk cId="3836181125" sldId="323"/>
        </pc:sldMkLst>
        <pc:spChg chg="mod">
          <ac:chgData name="Hanny Pelders" userId="cee5c08d-29a5-474e-95dc-9be81352f2a9" providerId="ADAL" clId="{8B8485A4-1657-4B61-98A4-419F2C4E00A7}" dt="2023-05-24T08:45:03.687" v="1750" actId="122"/>
          <ac:spMkLst>
            <pc:docMk/>
            <pc:sldMk cId="3836181125" sldId="323"/>
            <ac:spMk id="2" creationId="{9505D88E-F3A4-EF57-A04E-DB91719825F6}"/>
          </ac:spMkLst>
        </pc:spChg>
        <pc:spChg chg="mod">
          <ac:chgData name="Hanny Pelders" userId="cee5c08d-29a5-474e-95dc-9be81352f2a9" providerId="ADAL" clId="{8B8485A4-1657-4B61-98A4-419F2C4E00A7}" dt="2023-05-24T08:44:45.380" v="1733" actId="207"/>
          <ac:spMkLst>
            <pc:docMk/>
            <pc:sldMk cId="3836181125" sldId="323"/>
            <ac:spMk id="3" creationId="{3C184678-7350-56CD-19C7-C5E99783625C}"/>
          </ac:spMkLst>
        </pc:spChg>
      </pc:sldChg>
      <pc:sldChg chg="modSp new mod">
        <pc:chgData name="Hanny Pelders" userId="cee5c08d-29a5-474e-95dc-9be81352f2a9" providerId="ADAL" clId="{8B8485A4-1657-4B61-98A4-419F2C4E00A7}" dt="2023-05-24T08:46:16.885" v="1776" actId="20577"/>
        <pc:sldMkLst>
          <pc:docMk/>
          <pc:sldMk cId="1550820769" sldId="324"/>
        </pc:sldMkLst>
        <pc:spChg chg="mod">
          <ac:chgData name="Hanny Pelders" userId="cee5c08d-29a5-474e-95dc-9be81352f2a9" providerId="ADAL" clId="{8B8485A4-1657-4B61-98A4-419F2C4E00A7}" dt="2023-05-24T08:45:39.400" v="1768" actId="122"/>
          <ac:spMkLst>
            <pc:docMk/>
            <pc:sldMk cId="1550820769" sldId="324"/>
            <ac:spMk id="2" creationId="{A3461BC0-F712-546C-7D1E-6935E2B0B53A}"/>
          </ac:spMkLst>
        </pc:spChg>
        <pc:spChg chg="mod">
          <ac:chgData name="Hanny Pelders" userId="cee5c08d-29a5-474e-95dc-9be81352f2a9" providerId="ADAL" clId="{8B8485A4-1657-4B61-98A4-419F2C4E00A7}" dt="2023-05-24T08:46:16.885" v="1776" actId="20577"/>
          <ac:spMkLst>
            <pc:docMk/>
            <pc:sldMk cId="1550820769" sldId="324"/>
            <ac:spMk id="3" creationId="{21F819CC-5715-A088-7FAC-D44B2AFEA665}"/>
          </ac:spMkLst>
        </pc:spChg>
      </pc:sldChg>
      <pc:sldChg chg="modSp new mod">
        <pc:chgData name="Hanny Pelders" userId="cee5c08d-29a5-474e-95dc-9be81352f2a9" providerId="ADAL" clId="{8B8485A4-1657-4B61-98A4-419F2C4E00A7}" dt="2023-05-24T08:47:11.148" v="1796" actId="207"/>
        <pc:sldMkLst>
          <pc:docMk/>
          <pc:sldMk cId="2634395011" sldId="325"/>
        </pc:sldMkLst>
        <pc:spChg chg="mod">
          <ac:chgData name="Hanny Pelders" userId="cee5c08d-29a5-474e-95dc-9be81352f2a9" providerId="ADAL" clId="{8B8485A4-1657-4B61-98A4-419F2C4E00A7}" dt="2023-05-24T08:46:46.704" v="1794" actId="122"/>
          <ac:spMkLst>
            <pc:docMk/>
            <pc:sldMk cId="2634395011" sldId="325"/>
            <ac:spMk id="2" creationId="{304B3429-7694-4DE7-7CE3-8D339CDB3145}"/>
          </ac:spMkLst>
        </pc:spChg>
        <pc:spChg chg="mod">
          <ac:chgData name="Hanny Pelders" userId="cee5c08d-29a5-474e-95dc-9be81352f2a9" providerId="ADAL" clId="{8B8485A4-1657-4B61-98A4-419F2C4E00A7}" dt="2023-05-24T08:47:11.148" v="1796" actId="207"/>
          <ac:spMkLst>
            <pc:docMk/>
            <pc:sldMk cId="2634395011" sldId="325"/>
            <ac:spMk id="3" creationId="{A458A1A9-D60C-2988-32F3-C25B15B93B07}"/>
          </ac:spMkLst>
        </pc:spChg>
      </pc:sldChg>
      <pc:sldChg chg="modSp new mod">
        <pc:chgData name="Hanny Pelders" userId="cee5c08d-29a5-474e-95dc-9be81352f2a9" providerId="ADAL" clId="{8B8485A4-1657-4B61-98A4-419F2C4E00A7}" dt="2023-05-24T08:50:26.345" v="1818" actId="207"/>
        <pc:sldMkLst>
          <pc:docMk/>
          <pc:sldMk cId="3886105721" sldId="326"/>
        </pc:sldMkLst>
        <pc:spChg chg="mod">
          <ac:chgData name="Hanny Pelders" userId="cee5c08d-29a5-474e-95dc-9be81352f2a9" providerId="ADAL" clId="{8B8485A4-1657-4B61-98A4-419F2C4E00A7}" dt="2023-05-24T08:49:48.527" v="1814" actId="122"/>
          <ac:spMkLst>
            <pc:docMk/>
            <pc:sldMk cId="3886105721" sldId="326"/>
            <ac:spMk id="2" creationId="{2FDBBA5B-DDE6-2FA1-1AA2-FDBE7C0601FB}"/>
          </ac:spMkLst>
        </pc:spChg>
        <pc:spChg chg="mod">
          <ac:chgData name="Hanny Pelders" userId="cee5c08d-29a5-474e-95dc-9be81352f2a9" providerId="ADAL" clId="{8B8485A4-1657-4B61-98A4-419F2C4E00A7}" dt="2023-05-24T08:50:26.345" v="1818" actId="207"/>
          <ac:spMkLst>
            <pc:docMk/>
            <pc:sldMk cId="3886105721" sldId="326"/>
            <ac:spMk id="3" creationId="{19BDA733-347A-6A6A-A155-E19481EF3339}"/>
          </ac:spMkLst>
        </pc:spChg>
      </pc:sldChg>
      <pc:sldChg chg="modSp new mod">
        <pc:chgData name="Hanny Pelders" userId="cee5c08d-29a5-474e-95dc-9be81352f2a9" providerId="ADAL" clId="{8B8485A4-1657-4B61-98A4-419F2C4E00A7}" dt="2023-05-24T08:56:26.788" v="1847" actId="207"/>
        <pc:sldMkLst>
          <pc:docMk/>
          <pc:sldMk cId="1582065784" sldId="327"/>
        </pc:sldMkLst>
        <pc:spChg chg="mod">
          <ac:chgData name="Hanny Pelders" userId="cee5c08d-29a5-474e-95dc-9be81352f2a9" providerId="ADAL" clId="{8B8485A4-1657-4B61-98A4-419F2C4E00A7}" dt="2023-05-24T08:54:17.515" v="1841" actId="122"/>
          <ac:spMkLst>
            <pc:docMk/>
            <pc:sldMk cId="1582065784" sldId="327"/>
            <ac:spMk id="2" creationId="{6020A6E5-7631-803E-44BB-36DF8B091423}"/>
          </ac:spMkLst>
        </pc:spChg>
        <pc:spChg chg="mod">
          <ac:chgData name="Hanny Pelders" userId="cee5c08d-29a5-474e-95dc-9be81352f2a9" providerId="ADAL" clId="{8B8485A4-1657-4B61-98A4-419F2C4E00A7}" dt="2023-05-24T08:56:26.788" v="1847" actId="207"/>
          <ac:spMkLst>
            <pc:docMk/>
            <pc:sldMk cId="1582065784" sldId="327"/>
            <ac:spMk id="3" creationId="{DA524227-DE91-C6DE-8184-0FFFDBCEDE65}"/>
          </ac:spMkLst>
        </pc:spChg>
      </pc:sldChg>
      <pc:sldChg chg="modSp new mod">
        <pc:chgData name="Hanny Pelders" userId="cee5c08d-29a5-474e-95dc-9be81352f2a9" providerId="ADAL" clId="{8B8485A4-1657-4B61-98A4-419F2C4E00A7}" dt="2023-05-24T09:11:20.725" v="1868" actId="207"/>
        <pc:sldMkLst>
          <pc:docMk/>
          <pc:sldMk cId="1963029762" sldId="328"/>
        </pc:sldMkLst>
        <pc:spChg chg="mod">
          <ac:chgData name="Hanny Pelders" userId="cee5c08d-29a5-474e-95dc-9be81352f2a9" providerId="ADAL" clId="{8B8485A4-1657-4B61-98A4-419F2C4E00A7}" dt="2023-05-24T09:10:57.030" v="1865" actId="122"/>
          <ac:spMkLst>
            <pc:docMk/>
            <pc:sldMk cId="1963029762" sldId="328"/>
            <ac:spMk id="2" creationId="{66051B09-B48D-8B71-53DA-B2F6C4C534C6}"/>
          </ac:spMkLst>
        </pc:spChg>
        <pc:spChg chg="mod">
          <ac:chgData name="Hanny Pelders" userId="cee5c08d-29a5-474e-95dc-9be81352f2a9" providerId="ADAL" clId="{8B8485A4-1657-4B61-98A4-419F2C4E00A7}" dt="2023-05-24T09:11:20.725" v="1868" actId="207"/>
          <ac:spMkLst>
            <pc:docMk/>
            <pc:sldMk cId="1963029762" sldId="328"/>
            <ac:spMk id="3" creationId="{A6284D14-53DE-1C36-FC23-1482487EF8FD}"/>
          </ac:spMkLst>
        </pc:spChg>
      </pc:sldChg>
      <pc:sldChg chg="modSp new mod">
        <pc:chgData name="Hanny Pelders" userId="cee5c08d-29a5-474e-95dc-9be81352f2a9" providerId="ADAL" clId="{8B8485A4-1657-4B61-98A4-419F2C4E00A7}" dt="2023-05-24T09:12:11.580" v="1888" actId="207"/>
        <pc:sldMkLst>
          <pc:docMk/>
          <pc:sldMk cId="2545314561" sldId="329"/>
        </pc:sldMkLst>
        <pc:spChg chg="mod">
          <ac:chgData name="Hanny Pelders" userId="cee5c08d-29a5-474e-95dc-9be81352f2a9" providerId="ADAL" clId="{8B8485A4-1657-4B61-98A4-419F2C4E00A7}" dt="2023-05-24T09:11:47.396" v="1886" actId="122"/>
          <ac:spMkLst>
            <pc:docMk/>
            <pc:sldMk cId="2545314561" sldId="329"/>
            <ac:spMk id="2" creationId="{6576BE6C-5A0D-5D54-CAAF-BFCA5A9131D9}"/>
          </ac:spMkLst>
        </pc:spChg>
        <pc:spChg chg="mod">
          <ac:chgData name="Hanny Pelders" userId="cee5c08d-29a5-474e-95dc-9be81352f2a9" providerId="ADAL" clId="{8B8485A4-1657-4B61-98A4-419F2C4E00A7}" dt="2023-05-24T09:12:11.580" v="1888" actId="207"/>
          <ac:spMkLst>
            <pc:docMk/>
            <pc:sldMk cId="2545314561" sldId="329"/>
            <ac:spMk id="3" creationId="{5A457073-18E2-136B-BF18-217E6FE141A8}"/>
          </ac:spMkLst>
        </pc:spChg>
      </pc:sldChg>
      <pc:sldChg chg="modSp new mod">
        <pc:chgData name="Hanny Pelders" userId="cee5c08d-29a5-474e-95dc-9be81352f2a9" providerId="ADAL" clId="{8B8485A4-1657-4B61-98A4-419F2C4E00A7}" dt="2023-05-24T09:14:45.588" v="1914" actId="207"/>
        <pc:sldMkLst>
          <pc:docMk/>
          <pc:sldMk cId="893444214" sldId="330"/>
        </pc:sldMkLst>
        <pc:spChg chg="mod">
          <ac:chgData name="Hanny Pelders" userId="cee5c08d-29a5-474e-95dc-9be81352f2a9" providerId="ADAL" clId="{8B8485A4-1657-4B61-98A4-419F2C4E00A7}" dt="2023-05-24T09:14:10.572" v="1912" actId="122"/>
          <ac:spMkLst>
            <pc:docMk/>
            <pc:sldMk cId="893444214" sldId="330"/>
            <ac:spMk id="2" creationId="{29A9928B-A1E1-A59C-7E3A-44F9D489D60F}"/>
          </ac:spMkLst>
        </pc:spChg>
        <pc:spChg chg="mod">
          <ac:chgData name="Hanny Pelders" userId="cee5c08d-29a5-474e-95dc-9be81352f2a9" providerId="ADAL" clId="{8B8485A4-1657-4B61-98A4-419F2C4E00A7}" dt="2023-05-24T09:14:45.588" v="1914" actId="207"/>
          <ac:spMkLst>
            <pc:docMk/>
            <pc:sldMk cId="893444214" sldId="330"/>
            <ac:spMk id="3" creationId="{7B9C25B4-F526-BD3B-0DE3-987459BF6954}"/>
          </ac:spMkLst>
        </pc:spChg>
      </pc:sldChg>
      <pc:sldChg chg="modSp new mod">
        <pc:chgData name="Hanny Pelders" userId="cee5c08d-29a5-474e-95dc-9be81352f2a9" providerId="ADAL" clId="{8B8485A4-1657-4B61-98A4-419F2C4E00A7}" dt="2023-05-24T09:15:33.520" v="1934" actId="207"/>
        <pc:sldMkLst>
          <pc:docMk/>
          <pc:sldMk cId="600887430" sldId="331"/>
        </pc:sldMkLst>
        <pc:spChg chg="mod">
          <ac:chgData name="Hanny Pelders" userId="cee5c08d-29a5-474e-95dc-9be81352f2a9" providerId="ADAL" clId="{8B8485A4-1657-4B61-98A4-419F2C4E00A7}" dt="2023-05-24T09:15:11.218" v="1932" actId="122"/>
          <ac:spMkLst>
            <pc:docMk/>
            <pc:sldMk cId="600887430" sldId="331"/>
            <ac:spMk id="2" creationId="{7AEDE34F-29B4-B2EC-D815-DB9E2D7B4601}"/>
          </ac:spMkLst>
        </pc:spChg>
        <pc:spChg chg="mod">
          <ac:chgData name="Hanny Pelders" userId="cee5c08d-29a5-474e-95dc-9be81352f2a9" providerId="ADAL" clId="{8B8485A4-1657-4B61-98A4-419F2C4E00A7}" dt="2023-05-24T09:15:33.520" v="1934" actId="207"/>
          <ac:spMkLst>
            <pc:docMk/>
            <pc:sldMk cId="600887430" sldId="331"/>
            <ac:spMk id="3" creationId="{EEF55A56-56D2-AFC7-15D6-8FB3F04568D2}"/>
          </ac:spMkLst>
        </pc:spChg>
      </pc:sldChg>
      <pc:sldChg chg="modSp new mod">
        <pc:chgData name="Hanny Pelders" userId="cee5c08d-29a5-474e-95dc-9be81352f2a9" providerId="ADAL" clId="{8B8485A4-1657-4B61-98A4-419F2C4E00A7}" dt="2023-05-31T10:40:26.089" v="2185" actId="255"/>
        <pc:sldMkLst>
          <pc:docMk/>
          <pc:sldMk cId="1258141810" sldId="332"/>
        </pc:sldMkLst>
        <pc:spChg chg="mod">
          <ac:chgData name="Hanny Pelders" userId="cee5c08d-29a5-474e-95dc-9be81352f2a9" providerId="ADAL" clId="{8B8485A4-1657-4B61-98A4-419F2C4E00A7}" dt="2023-05-24T09:16:06.888" v="1952" actId="122"/>
          <ac:spMkLst>
            <pc:docMk/>
            <pc:sldMk cId="1258141810" sldId="332"/>
            <ac:spMk id="2" creationId="{633C6613-502A-9AED-B013-0647DCF3CD87}"/>
          </ac:spMkLst>
        </pc:spChg>
        <pc:spChg chg="mod">
          <ac:chgData name="Hanny Pelders" userId="cee5c08d-29a5-474e-95dc-9be81352f2a9" providerId="ADAL" clId="{8B8485A4-1657-4B61-98A4-419F2C4E00A7}" dt="2023-05-31T10:40:26.089" v="2185" actId="255"/>
          <ac:spMkLst>
            <pc:docMk/>
            <pc:sldMk cId="1258141810" sldId="332"/>
            <ac:spMk id="3" creationId="{9B3D9E09-F1D1-C217-3AED-C4BAE2804A3C}"/>
          </ac:spMkLst>
        </pc:spChg>
      </pc:sldChg>
    </pc:docChg>
  </pc:docChgLst>
  <pc:docChgLst>
    <pc:chgData name="Hanny Pelders" userId="cee5c08d-29a5-474e-95dc-9be81352f2a9" providerId="ADAL" clId="{1FDB54A4-25D5-41EA-AF43-CB9D81568980}"/>
    <pc:docChg chg="custSel modSld">
      <pc:chgData name="Hanny Pelders" userId="cee5c08d-29a5-474e-95dc-9be81352f2a9" providerId="ADAL" clId="{1FDB54A4-25D5-41EA-AF43-CB9D81568980}" dt="2023-09-20T09:13:18.537" v="75" actId="20577"/>
      <pc:docMkLst>
        <pc:docMk/>
      </pc:docMkLst>
      <pc:sldChg chg="modSp mod">
        <pc:chgData name="Hanny Pelders" userId="cee5c08d-29a5-474e-95dc-9be81352f2a9" providerId="ADAL" clId="{1FDB54A4-25D5-41EA-AF43-CB9D81568980}" dt="2023-09-20T09:06:34.430" v="3" actId="14100"/>
        <pc:sldMkLst>
          <pc:docMk/>
          <pc:sldMk cId="2714042717" sldId="303"/>
        </pc:sldMkLst>
        <pc:spChg chg="mod">
          <ac:chgData name="Hanny Pelders" userId="cee5c08d-29a5-474e-95dc-9be81352f2a9" providerId="ADAL" clId="{1FDB54A4-25D5-41EA-AF43-CB9D81568980}" dt="2023-09-20T09:06:34.430" v="3" actId="14100"/>
          <ac:spMkLst>
            <pc:docMk/>
            <pc:sldMk cId="2714042717" sldId="303"/>
            <ac:spMk id="3" creationId="{75956F22-6313-63A1-FF46-E1600182EEC0}"/>
          </ac:spMkLst>
        </pc:spChg>
      </pc:sldChg>
      <pc:sldChg chg="modSp mod">
        <pc:chgData name="Hanny Pelders" userId="cee5c08d-29a5-474e-95dc-9be81352f2a9" providerId="ADAL" clId="{1FDB54A4-25D5-41EA-AF43-CB9D81568980}" dt="2023-09-20T09:06:46.755" v="7" actId="27636"/>
        <pc:sldMkLst>
          <pc:docMk/>
          <pc:sldMk cId="2869216803" sldId="304"/>
        </pc:sldMkLst>
        <pc:spChg chg="mod">
          <ac:chgData name="Hanny Pelders" userId="cee5c08d-29a5-474e-95dc-9be81352f2a9" providerId="ADAL" clId="{1FDB54A4-25D5-41EA-AF43-CB9D81568980}" dt="2023-09-20T09:06:46.755" v="7" actId="27636"/>
          <ac:spMkLst>
            <pc:docMk/>
            <pc:sldMk cId="2869216803" sldId="304"/>
            <ac:spMk id="3" creationId="{2A55582D-204B-F14A-355F-32E0DEAD9422}"/>
          </ac:spMkLst>
        </pc:spChg>
      </pc:sldChg>
      <pc:sldChg chg="modSp mod">
        <pc:chgData name="Hanny Pelders" userId="cee5c08d-29a5-474e-95dc-9be81352f2a9" providerId="ADAL" clId="{1FDB54A4-25D5-41EA-AF43-CB9D81568980}" dt="2023-09-20T09:07:47.098" v="20" actId="27636"/>
        <pc:sldMkLst>
          <pc:docMk/>
          <pc:sldMk cId="3278253292" sldId="305"/>
        </pc:sldMkLst>
        <pc:spChg chg="mod">
          <ac:chgData name="Hanny Pelders" userId="cee5c08d-29a5-474e-95dc-9be81352f2a9" providerId="ADAL" clId="{1FDB54A4-25D5-41EA-AF43-CB9D81568980}" dt="2023-09-20T09:07:47.098" v="20" actId="27636"/>
          <ac:spMkLst>
            <pc:docMk/>
            <pc:sldMk cId="3278253292" sldId="305"/>
            <ac:spMk id="3" creationId="{5F203EEA-4DE4-8D68-88A4-C4CF79194077}"/>
          </ac:spMkLst>
        </pc:spChg>
      </pc:sldChg>
      <pc:sldChg chg="modSp mod">
        <pc:chgData name="Hanny Pelders" userId="cee5c08d-29a5-474e-95dc-9be81352f2a9" providerId="ADAL" clId="{1FDB54A4-25D5-41EA-AF43-CB9D81568980}" dt="2023-09-20T09:08:14.401" v="22" actId="20577"/>
        <pc:sldMkLst>
          <pc:docMk/>
          <pc:sldMk cId="2412788424" sldId="309"/>
        </pc:sldMkLst>
        <pc:spChg chg="mod">
          <ac:chgData name="Hanny Pelders" userId="cee5c08d-29a5-474e-95dc-9be81352f2a9" providerId="ADAL" clId="{1FDB54A4-25D5-41EA-AF43-CB9D81568980}" dt="2023-09-20T09:08:14.401" v="22" actId="20577"/>
          <ac:spMkLst>
            <pc:docMk/>
            <pc:sldMk cId="2412788424" sldId="309"/>
            <ac:spMk id="3" creationId="{F28E42C2-1B9C-35C3-8FB4-C8FC2DD03200}"/>
          </ac:spMkLst>
        </pc:spChg>
      </pc:sldChg>
      <pc:sldChg chg="modSp mod">
        <pc:chgData name="Hanny Pelders" userId="cee5c08d-29a5-474e-95dc-9be81352f2a9" providerId="ADAL" clId="{1FDB54A4-25D5-41EA-AF43-CB9D81568980}" dt="2023-09-20T09:08:34.916" v="23" actId="255"/>
        <pc:sldMkLst>
          <pc:docMk/>
          <pc:sldMk cId="1216393932" sldId="313"/>
        </pc:sldMkLst>
        <pc:spChg chg="mod">
          <ac:chgData name="Hanny Pelders" userId="cee5c08d-29a5-474e-95dc-9be81352f2a9" providerId="ADAL" clId="{1FDB54A4-25D5-41EA-AF43-CB9D81568980}" dt="2023-09-20T09:08:34.916" v="23" actId="255"/>
          <ac:spMkLst>
            <pc:docMk/>
            <pc:sldMk cId="1216393932" sldId="313"/>
            <ac:spMk id="3" creationId="{A383AE05-8514-E854-5C15-D515C6EB78A5}"/>
          </ac:spMkLst>
        </pc:spChg>
      </pc:sldChg>
      <pc:sldChg chg="modSp mod">
        <pc:chgData name="Hanny Pelders" userId="cee5c08d-29a5-474e-95dc-9be81352f2a9" providerId="ADAL" clId="{1FDB54A4-25D5-41EA-AF43-CB9D81568980}" dt="2023-09-20T09:09:15.495" v="32" actId="27636"/>
        <pc:sldMkLst>
          <pc:docMk/>
          <pc:sldMk cId="1154496823" sldId="315"/>
        </pc:sldMkLst>
        <pc:spChg chg="mod">
          <ac:chgData name="Hanny Pelders" userId="cee5c08d-29a5-474e-95dc-9be81352f2a9" providerId="ADAL" clId="{1FDB54A4-25D5-41EA-AF43-CB9D81568980}" dt="2023-09-20T09:09:15.495" v="32" actId="27636"/>
          <ac:spMkLst>
            <pc:docMk/>
            <pc:sldMk cId="1154496823" sldId="315"/>
            <ac:spMk id="3" creationId="{63523551-AABB-7FA6-A33A-DD40F3CAF5A7}"/>
          </ac:spMkLst>
        </pc:spChg>
      </pc:sldChg>
      <pc:sldChg chg="modSp mod">
        <pc:chgData name="Hanny Pelders" userId="cee5c08d-29a5-474e-95dc-9be81352f2a9" providerId="ADAL" clId="{1FDB54A4-25D5-41EA-AF43-CB9D81568980}" dt="2023-09-20T09:09:33.657" v="38" actId="27636"/>
        <pc:sldMkLst>
          <pc:docMk/>
          <pc:sldMk cId="1919634056" sldId="316"/>
        </pc:sldMkLst>
        <pc:spChg chg="mod">
          <ac:chgData name="Hanny Pelders" userId="cee5c08d-29a5-474e-95dc-9be81352f2a9" providerId="ADAL" clId="{1FDB54A4-25D5-41EA-AF43-CB9D81568980}" dt="2023-09-20T09:09:33.657" v="38" actId="27636"/>
          <ac:spMkLst>
            <pc:docMk/>
            <pc:sldMk cId="1919634056" sldId="316"/>
            <ac:spMk id="3" creationId="{AC033982-0F97-1BAA-58BC-66B3E259E033}"/>
          </ac:spMkLst>
        </pc:spChg>
      </pc:sldChg>
      <pc:sldChg chg="modSp mod">
        <pc:chgData name="Hanny Pelders" userId="cee5c08d-29a5-474e-95dc-9be81352f2a9" providerId="ADAL" clId="{1FDB54A4-25D5-41EA-AF43-CB9D81568980}" dt="2023-09-20T09:09:57.978" v="39" actId="255"/>
        <pc:sldMkLst>
          <pc:docMk/>
          <pc:sldMk cId="1693030312" sldId="319"/>
        </pc:sldMkLst>
        <pc:spChg chg="mod">
          <ac:chgData name="Hanny Pelders" userId="cee5c08d-29a5-474e-95dc-9be81352f2a9" providerId="ADAL" clId="{1FDB54A4-25D5-41EA-AF43-CB9D81568980}" dt="2023-09-20T09:09:57.978" v="39" actId="255"/>
          <ac:spMkLst>
            <pc:docMk/>
            <pc:sldMk cId="1693030312" sldId="319"/>
            <ac:spMk id="3" creationId="{477E2EAF-1449-7325-B154-B578001E66E1}"/>
          </ac:spMkLst>
        </pc:spChg>
      </pc:sldChg>
      <pc:sldChg chg="modSp mod">
        <pc:chgData name="Hanny Pelders" userId="cee5c08d-29a5-474e-95dc-9be81352f2a9" providerId="ADAL" clId="{1FDB54A4-25D5-41EA-AF43-CB9D81568980}" dt="2023-09-20T09:10:44.352" v="50" actId="27636"/>
        <pc:sldMkLst>
          <pc:docMk/>
          <pc:sldMk cId="1342026295" sldId="321"/>
        </pc:sldMkLst>
        <pc:spChg chg="mod">
          <ac:chgData name="Hanny Pelders" userId="cee5c08d-29a5-474e-95dc-9be81352f2a9" providerId="ADAL" clId="{1FDB54A4-25D5-41EA-AF43-CB9D81568980}" dt="2023-09-20T09:10:44.352" v="50" actId="27636"/>
          <ac:spMkLst>
            <pc:docMk/>
            <pc:sldMk cId="1342026295" sldId="321"/>
            <ac:spMk id="3" creationId="{C38FE905-F02A-841C-9FDD-47AFC3663C05}"/>
          </ac:spMkLst>
        </pc:spChg>
      </pc:sldChg>
      <pc:sldChg chg="modSp mod">
        <pc:chgData name="Hanny Pelders" userId="cee5c08d-29a5-474e-95dc-9be81352f2a9" providerId="ADAL" clId="{1FDB54A4-25D5-41EA-AF43-CB9D81568980}" dt="2023-09-20T09:11:05.807" v="58" actId="27636"/>
        <pc:sldMkLst>
          <pc:docMk/>
          <pc:sldMk cId="1202112509" sldId="322"/>
        </pc:sldMkLst>
        <pc:spChg chg="mod">
          <ac:chgData name="Hanny Pelders" userId="cee5c08d-29a5-474e-95dc-9be81352f2a9" providerId="ADAL" clId="{1FDB54A4-25D5-41EA-AF43-CB9D81568980}" dt="2023-09-20T09:11:05.807" v="58" actId="27636"/>
          <ac:spMkLst>
            <pc:docMk/>
            <pc:sldMk cId="1202112509" sldId="322"/>
            <ac:spMk id="3" creationId="{0A13FDA6-7BED-2E85-EA3B-4E3F25871746}"/>
          </ac:spMkLst>
        </pc:spChg>
      </pc:sldChg>
      <pc:sldChg chg="modSp mod">
        <pc:chgData name="Hanny Pelders" userId="cee5c08d-29a5-474e-95dc-9be81352f2a9" providerId="ADAL" clId="{1FDB54A4-25D5-41EA-AF43-CB9D81568980}" dt="2023-09-20T09:11:31.516" v="59" actId="255"/>
        <pc:sldMkLst>
          <pc:docMk/>
          <pc:sldMk cId="3836181125" sldId="323"/>
        </pc:sldMkLst>
        <pc:spChg chg="mod">
          <ac:chgData name="Hanny Pelders" userId="cee5c08d-29a5-474e-95dc-9be81352f2a9" providerId="ADAL" clId="{1FDB54A4-25D5-41EA-AF43-CB9D81568980}" dt="2023-09-20T09:11:31.516" v="59" actId="255"/>
          <ac:spMkLst>
            <pc:docMk/>
            <pc:sldMk cId="3836181125" sldId="323"/>
            <ac:spMk id="3" creationId="{3C184678-7350-56CD-19C7-C5E99783625C}"/>
          </ac:spMkLst>
        </pc:spChg>
      </pc:sldChg>
      <pc:sldChg chg="modSp mod">
        <pc:chgData name="Hanny Pelders" userId="cee5c08d-29a5-474e-95dc-9be81352f2a9" providerId="ADAL" clId="{1FDB54A4-25D5-41EA-AF43-CB9D81568980}" dt="2023-09-20T09:12:00.228" v="65" actId="6549"/>
        <pc:sldMkLst>
          <pc:docMk/>
          <pc:sldMk cId="1550820769" sldId="324"/>
        </pc:sldMkLst>
        <pc:spChg chg="mod">
          <ac:chgData name="Hanny Pelders" userId="cee5c08d-29a5-474e-95dc-9be81352f2a9" providerId="ADAL" clId="{1FDB54A4-25D5-41EA-AF43-CB9D81568980}" dt="2023-09-20T09:12:00.228" v="65" actId="6549"/>
          <ac:spMkLst>
            <pc:docMk/>
            <pc:sldMk cId="1550820769" sldId="324"/>
            <ac:spMk id="3" creationId="{21F819CC-5715-A088-7FAC-D44B2AFEA665}"/>
          </ac:spMkLst>
        </pc:spChg>
      </pc:sldChg>
      <pc:sldChg chg="modSp mod">
        <pc:chgData name="Hanny Pelders" userId="cee5c08d-29a5-474e-95dc-9be81352f2a9" providerId="ADAL" clId="{1FDB54A4-25D5-41EA-AF43-CB9D81568980}" dt="2023-09-20T09:12:11.977" v="66" actId="255"/>
        <pc:sldMkLst>
          <pc:docMk/>
          <pc:sldMk cId="2634395011" sldId="325"/>
        </pc:sldMkLst>
        <pc:spChg chg="mod">
          <ac:chgData name="Hanny Pelders" userId="cee5c08d-29a5-474e-95dc-9be81352f2a9" providerId="ADAL" clId="{1FDB54A4-25D5-41EA-AF43-CB9D81568980}" dt="2023-09-20T09:12:11.977" v="66" actId="255"/>
          <ac:spMkLst>
            <pc:docMk/>
            <pc:sldMk cId="2634395011" sldId="325"/>
            <ac:spMk id="3" creationId="{A458A1A9-D60C-2988-32F3-C25B15B93B07}"/>
          </ac:spMkLst>
        </pc:spChg>
      </pc:sldChg>
      <pc:sldChg chg="modSp mod">
        <pc:chgData name="Hanny Pelders" userId="cee5c08d-29a5-474e-95dc-9be81352f2a9" providerId="ADAL" clId="{1FDB54A4-25D5-41EA-AF43-CB9D81568980}" dt="2023-09-20T09:12:20.858" v="67" actId="255"/>
        <pc:sldMkLst>
          <pc:docMk/>
          <pc:sldMk cId="3886105721" sldId="326"/>
        </pc:sldMkLst>
        <pc:spChg chg="mod">
          <ac:chgData name="Hanny Pelders" userId="cee5c08d-29a5-474e-95dc-9be81352f2a9" providerId="ADAL" clId="{1FDB54A4-25D5-41EA-AF43-CB9D81568980}" dt="2023-09-20T09:12:20.858" v="67" actId="255"/>
          <ac:spMkLst>
            <pc:docMk/>
            <pc:sldMk cId="3886105721" sldId="326"/>
            <ac:spMk id="3" creationId="{19BDA733-347A-6A6A-A155-E19481EF3339}"/>
          </ac:spMkLst>
        </pc:spChg>
      </pc:sldChg>
      <pc:sldChg chg="modSp mod">
        <pc:chgData name="Hanny Pelders" userId="cee5c08d-29a5-474e-95dc-9be81352f2a9" providerId="ADAL" clId="{1FDB54A4-25D5-41EA-AF43-CB9D81568980}" dt="2023-09-20T09:12:30.959" v="68" actId="255"/>
        <pc:sldMkLst>
          <pc:docMk/>
          <pc:sldMk cId="1582065784" sldId="327"/>
        </pc:sldMkLst>
        <pc:spChg chg="mod">
          <ac:chgData name="Hanny Pelders" userId="cee5c08d-29a5-474e-95dc-9be81352f2a9" providerId="ADAL" clId="{1FDB54A4-25D5-41EA-AF43-CB9D81568980}" dt="2023-09-20T09:12:30.959" v="68" actId="255"/>
          <ac:spMkLst>
            <pc:docMk/>
            <pc:sldMk cId="1582065784" sldId="327"/>
            <ac:spMk id="3" creationId="{DA524227-DE91-C6DE-8184-0FFFDBCEDE65}"/>
          </ac:spMkLst>
        </pc:spChg>
      </pc:sldChg>
      <pc:sldChg chg="modSp mod">
        <pc:chgData name="Hanny Pelders" userId="cee5c08d-29a5-474e-95dc-9be81352f2a9" providerId="ADAL" clId="{1FDB54A4-25D5-41EA-AF43-CB9D81568980}" dt="2023-09-20T09:12:43.992" v="70" actId="27636"/>
        <pc:sldMkLst>
          <pc:docMk/>
          <pc:sldMk cId="1963029762" sldId="328"/>
        </pc:sldMkLst>
        <pc:spChg chg="mod">
          <ac:chgData name="Hanny Pelders" userId="cee5c08d-29a5-474e-95dc-9be81352f2a9" providerId="ADAL" clId="{1FDB54A4-25D5-41EA-AF43-CB9D81568980}" dt="2023-09-20T09:12:43.992" v="70" actId="27636"/>
          <ac:spMkLst>
            <pc:docMk/>
            <pc:sldMk cId="1963029762" sldId="328"/>
            <ac:spMk id="3" creationId="{A6284D14-53DE-1C36-FC23-1482487EF8FD}"/>
          </ac:spMkLst>
        </pc:spChg>
      </pc:sldChg>
      <pc:sldChg chg="modSp mod">
        <pc:chgData name="Hanny Pelders" userId="cee5c08d-29a5-474e-95dc-9be81352f2a9" providerId="ADAL" clId="{1FDB54A4-25D5-41EA-AF43-CB9D81568980}" dt="2023-09-20T09:12:52.383" v="71" actId="255"/>
        <pc:sldMkLst>
          <pc:docMk/>
          <pc:sldMk cId="2545314561" sldId="329"/>
        </pc:sldMkLst>
        <pc:spChg chg="mod">
          <ac:chgData name="Hanny Pelders" userId="cee5c08d-29a5-474e-95dc-9be81352f2a9" providerId="ADAL" clId="{1FDB54A4-25D5-41EA-AF43-CB9D81568980}" dt="2023-09-20T09:12:52.383" v="71" actId="255"/>
          <ac:spMkLst>
            <pc:docMk/>
            <pc:sldMk cId="2545314561" sldId="329"/>
            <ac:spMk id="3" creationId="{5A457073-18E2-136B-BF18-217E6FE141A8}"/>
          </ac:spMkLst>
        </pc:spChg>
      </pc:sldChg>
      <pc:sldChg chg="modSp mod">
        <pc:chgData name="Hanny Pelders" userId="cee5c08d-29a5-474e-95dc-9be81352f2a9" providerId="ADAL" clId="{1FDB54A4-25D5-41EA-AF43-CB9D81568980}" dt="2023-09-20T09:13:00.360" v="72" actId="255"/>
        <pc:sldMkLst>
          <pc:docMk/>
          <pc:sldMk cId="893444214" sldId="330"/>
        </pc:sldMkLst>
        <pc:spChg chg="mod">
          <ac:chgData name="Hanny Pelders" userId="cee5c08d-29a5-474e-95dc-9be81352f2a9" providerId="ADAL" clId="{1FDB54A4-25D5-41EA-AF43-CB9D81568980}" dt="2023-09-20T09:13:00.360" v="72" actId="255"/>
          <ac:spMkLst>
            <pc:docMk/>
            <pc:sldMk cId="893444214" sldId="330"/>
            <ac:spMk id="3" creationId="{7B9C25B4-F526-BD3B-0DE3-987459BF6954}"/>
          </ac:spMkLst>
        </pc:spChg>
      </pc:sldChg>
      <pc:sldChg chg="modSp mod">
        <pc:chgData name="Hanny Pelders" userId="cee5c08d-29a5-474e-95dc-9be81352f2a9" providerId="ADAL" clId="{1FDB54A4-25D5-41EA-AF43-CB9D81568980}" dt="2023-09-20T09:13:08.311" v="73" actId="255"/>
        <pc:sldMkLst>
          <pc:docMk/>
          <pc:sldMk cId="600887430" sldId="331"/>
        </pc:sldMkLst>
        <pc:spChg chg="mod">
          <ac:chgData name="Hanny Pelders" userId="cee5c08d-29a5-474e-95dc-9be81352f2a9" providerId="ADAL" clId="{1FDB54A4-25D5-41EA-AF43-CB9D81568980}" dt="2023-09-20T09:13:08.311" v="73" actId="255"/>
          <ac:spMkLst>
            <pc:docMk/>
            <pc:sldMk cId="600887430" sldId="331"/>
            <ac:spMk id="3" creationId="{EEF55A56-56D2-AFC7-15D6-8FB3F04568D2}"/>
          </ac:spMkLst>
        </pc:spChg>
      </pc:sldChg>
      <pc:sldChg chg="modSp mod">
        <pc:chgData name="Hanny Pelders" userId="cee5c08d-29a5-474e-95dc-9be81352f2a9" providerId="ADAL" clId="{1FDB54A4-25D5-41EA-AF43-CB9D81568980}" dt="2023-09-20T09:13:18.537" v="75" actId="20577"/>
        <pc:sldMkLst>
          <pc:docMk/>
          <pc:sldMk cId="1258141810" sldId="332"/>
        </pc:sldMkLst>
        <pc:spChg chg="mod">
          <ac:chgData name="Hanny Pelders" userId="cee5c08d-29a5-474e-95dc-9be81352f2a9" providerId="ADAL" clId="{1FDB54A4-25D5-41EA-AF43-CB9D81568980}" dt="2023-09-20T09:13:18.537" v="75" actId="20577"/>
          <ac:spMkLst>
            <pc:docMk/>
            <pc:sldMk cId="1258141810" sldId="332"/>
            <ac:spMk id="3" creationId="{9B3D9E09-F1D1-C217-3AED-C4BAE2804A3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AE1FB-C093-C94F-93CA-DD50CF888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96313"/>
            <a:ext cx="9144000" cy="2113649"/>
          </a:xfrm>
        </p:spPr>
        <p:txBody>
          <a:bodyPr anchor="b"/>
          <a:lstStyle>
            <a:lvl1pPr algn="ctr">
              <a:defRPr sz="6000" b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6ED5A2-815F-E348-BE29-43CC87409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F847E-2393-B24C-A8F8-6E90C872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EE77E40-3412-2043-8751-ECAB75A7B3F6}" type="datetimeFigureOut">
              <a:rPr lang="nl-NL" smtClean="0"/>
              <a:pPr/>
              <a:t>20-9-2023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BD375-8AFA-5B4B-828F-595128FA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5427A-736E-BC40-8BDF-666B7E0F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FA4CA3A-EBEE-0048-BDAC-00A563B903D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1501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89483-DB6B-7145-AAE3-0F5F49AA7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30D3DF-74BE-3E4E-9FD7-50F99C7E5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F4E0C-F0D4-644A-AECD-A3704173A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0AD699-A4D6-9E4E-9C9D-8F7A63D1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Data 3">
            <a:extLst>
              <a:ext uri="{FF2B5EF4-FFF2-40B4-BE49-F238E27FC236}">
                <a16:creationId xmlns:a16="http://schemas.microsoft.com/office/drawing/2014/main" id="{48D8700C-04ED-B544-9678-F166BE761ADE}"/>
              </a:ext>
            </a:extLst>
          </p:cNvPr>
          <p:cNvSpPr/>
          <p:nvPr userDrawn="1"/>
        </p:nvSpPr>
        <p:spPr>
          <a:xfrm>
            <a:off x="-4638671" y="-63661"/>
            <a:ext cx="10180166" cy="6985322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7971 w 10000"/>
              <a:gd name="connsiteY3" fmla="*/ 8699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7932 w 10000"/>
              <a:gd name="connsiteY3" fmla="*/ 9120 h 10000"/>
              <a:gd name="connsiteX4" fmla="*/ 0 w 10000"/>
              <a:gd name="connsiteY4" fmla="*/ 10000 h 10000"/>
              <a:gd name="connsiteX0" fmla="*/ 0 w 10118"/>
              <a:gd name="connsiteY0" fmla="*/ 10018 h 10018"/>
              <a:gd name="connsiteX1" fmla="*/ 2000 w 10118"/>
              <a:gd name="connsiteY1" fmla="*/ 18 h 10018"/>
              <a:gd name="connsiteX2" fmla="*/ 10118 w 10118"/>
              <a:gd name="connsiteY2" fmla="*/ 0 h 10018"/>
              <a:gd name="connsiteX3" fmla="*/ 7932 w 10118"/>
              <a:gd name="connsiteY3" fmla="*/ 9138 h 10018"/>
              <a:gd name="connsiteX4" fmla="*/ 0 w 10118"/>
              <a:gd name="connsiteY4" fmla="*/ 10018 h 10018"/>
              <a:gd name="connsiteX0" fmla="*/ 0 w 8294"/>
              <a:gd name="connsiteY0" fmla="*/ 9120 h 9138"/>
              <a:gd name="connsiteX1" fmla="*/ 176 w 8294"/>
              <a:gd name="connsiteY1" fmla="*/ 18 h 9138"/>
              <a:gd name="connsiteX2" fmla="*/ 8294 w 8294"/>
              <a:gd name="connsiteY2" fmla="*/ 0 h 9138"/>
              <a:gd name="connsiteX3" fmla="*/ 6108 w 8294"/>
              <a:gd name="connsiteY3" fmla="*/ 9138 h 9138"/>
              <a:gd name="connsiteX4" fmla="*/ 0 w 8294"/>
              <a:gd name="connsiteY4" fmla="*/ 9120 h 9138"/>
              <a:gd name="connsiteX0" fmla="*/ 22 w 9809"/>
              <a:gd name="connsiteY0" fmla="*/ 10000 h 10000"/>
              <a:gd name="connsiteX1" fmla="*/ 21 w 9809"/>
              <a:gd name="connsiteY1" fmla="*/ 20 h 10000"/>
              <a:gd name="connsiteX2" fmla="*/ 9809 w 9809"/>
              <a:gd name="connsiteY2" fmla="*/ 0 h 10000"/>
              <a:gd name="connsiteX3" fmla="*/ 7173 w 9809"/>
              <a:gd name="connsiteY3" fmla="*/ 10000 h 10000"/>
              <a:gd name="connsiteX4" fmla="*/ 22 w 9809"/>
              <a:gd name="connsiteY4" fmla="*/ 10000 h 10000"/>
              <a:gd name="connsiteX0" fmla="*/ 0 w 10050"/>
              <a:gd name="connsiteY0" fmla="*/ 10020 h 10020"/>
              <a:gd name="connsiteX1" fmla="*/ 71 w 10050"/>
              <a:gd name="connsiteY1" fmla="*/ 20 h 10020"/>
              <a:gd name="connsiteX2" fmla="*/ 10050 w 10050"/>
              <a:gd name="connsiteY2" fmla="*/ 0 h 10020"/>
              <a:gd name="connsiteX3" fmla="*/ 7363 w 10050"/>
              <a:gd name="connsiteY3" fmla="*/ 10000 h 10020"/>
              <a:gd name="connsiteX4" fmla="*/ 0 w 10050"/>
              <a:gd name="connsiteY4" fmla="*/ 10020 h 10020"/>
              <a:gd name="connsiteX0" fmla="*/ 0 w 10050"/>
              <a:gd name="connsiteY0" fmla="*/ 10020 h 10020"/>
              <a:gd name="connsiteX1" fmla="*/ 2031 w 10050"/>
              <a:gd name="connsiteY1" fmla="*/ 1015 h 10020"/>
              <a:gd name="connsiteX2" fmla="*/ 10050 w 10050"/>
              <a:gd name="connsiteY2" fmla="*/ 0 h 10020"/>
              <a:gd name="connsiteX3" fmla="*/ 7363 w 10050"/>
              <a:gd name="connsiteY3" fmla="*/ 10000 h 10020"/>
              <a:gd name="connsiteX4" fmla="*/ 0 w 10050"/>
              <a:gd name="connsiteY4" fmla="*/ 10020 h 10020"/>
              <a:gd name="connsiteX0" fmla="*/ 0 w 10050"/>
              <a:gd name="connsiteY0" fmla="*/ 10020 h 10020"/>
              <a:gd name="connsiteX1" fmla="*/ 1291 w 10050"/>
              <a:gd name="connsiteY1" fmla="*/ 6 h 10020"/>
              <a:gd name="connsiteX2" fmla="*/ 10050 w 10050"/>
              <a:gd name="connsiteY2" fmla="*/ 0 h 10020"/>
              <a:gd name="connsiteX3" fmla="*/ 7363 w 10050"/>
              <a:gd name="connsiteY3" fmla="*/ 10000 h 10020"/>
              <a:gd name="connsiteX4" fmla="*/ 0 w 10050"/>
              <a:gd name="connsiteY4" fmla="*/ 10020 h 10020"/>
              <a:gd name="connsiteX0" fmla="*/ 988 w 8763"/>
              <a:gd name="connsiteY0" fmla="*/ 9077 h 10000"/>
              <a:gd name="connsiteX1" fmla="*/ 4 w 8763"/>
              <a:gd name="connsiteY1" fmla="*/ 6 h 10000"/>
              <a:gd name="connsiteX2" fmla="*/ 8763 w 8763"/>
              <a:gd name="connsiteY2" fmla="*/ 0 h 10000"/>
              <a:gd name="connsiteX3" fmla="*/ 6076 w 8763"/>
              <a:gd name="connsiteY3" fmla="*/ 10000 h 10000"/>
              <a:gd name="connsiteX4" fmla="*/ 988 w 8763"/>
              <a:gd name="connsiteY4" fmla="*/ 9077 h 10000"/>
              <a:gd name="connsiteX0" fmla="*/ 7 w 10021"/>
              <a:gd name="connsiteY0" fmla="*/ 10020 h 10020"/>
              <a:gd name="connsiteX1" fmla="*/ 26 w 10021"/>
              <a:gd name="connsiteY1" fmla="*/ 6 h 10020"/>
              <a:gd name="connsiteX2" fmla="*/ 10021 w 10021"/>
              <a:gd name="connsiteY2" fmla="*/ 0 h 10020"/>
              <a:gd name="connsiteX3" fmla="*/ 6955 w 10021"/>
              <a:gd name="connsiteY3" fmla="*/ 10000 h 10020"/>
              <a:gd name="connsiteX4" fmla="*/ 7 w 10021"/>
              <a:gd name="connsiteY4" fmla="*/ 10020 h 10020"/>
              <a:gd name="connsiteX0" fmla="*/ 14 w 10028"/>
              <a:gd name="connsiteY0" fmla="*/ 10020 h 10020"/>
              <a:gd name="connsiteX1" fmla="*/ 33 w 10028"/>
              <a:gd name="connsiteY1" fmla="*/ 6 h 10020"/>
              <a:gd name="connsiteX2" fmla="*/ 10028 w 10028"/>
              <a:gd name="connsiteY2" fmla="*/ 0 h 10020"/>
              <a:gd name="connsiteX3" fmla="*/ 6962 w 10028"/>
              <a:gd name="connsiteY3" fmla="*/ 10000 h 10020"/>
              <a:gd name="connsiteX4" fmla="*/ 14 w 10028"/>
              <a:gd name="connsiteY4" fmla="*/ 10020 h 10020"/>
              <a:gd name="connsiteX0" fmla="*/ 0 w 10014"/>
              <a:gd name="connsiteY0" fmla="*/ 10020 h 10020"/>
              <a:gd name="connsiteX1" fmla="*/ 19 w 10014"/>
              <a:gd name="connsiteY1" fmla="*/ 6 h 10020"/>
              <a:gd name="connsiteX2" fmla="*/ 10014 w 10014"/>
              <a:gd name="connsiteY2" fmla="*/ 0 h 10020"/>
              <a:gd name="connsiteX3" fmla="*/ 6948 w 10014"/>
              <a:gd name="connsiteY3" fmla="*/ 10000 h 10020"/>
              <a:gd name="connsiteX4" fmla="*/ 0 w 10014"/>
              <a:gd name="connsiteY4" fmla="*/ 10020 h 10020"/>
              <a:gd name="connsiteX0" fmla="*/ 0 w 10014"/>
              <a:gd name="connsiteY0" fmla="*/ 10020 h 10020"/>
              <a:gd name="connsiteX1" fmla="*/ 19 w 10014"/>
              <a:gd name="connsiteY1" fmla="*/ 6 h 10020"/>
              <a:gd name="connsiteX2" fmla="*/ 10014 w 10014"/>
              <a:gd name="connsiteY2" fmla="*/ 0 h 10020"/>
              <a:gd name="connsiteX3" fmla="*/ 6948 w 10014"/>
              <a:gd name="connsiteY3" fmla="*/ 10000 h 10020"/>
              <a:gd name="connsiteX4" fmla="*/ 0 w 10014"/>
              <a:gd name="connsiteY4" fmla="*/ 10020 h 1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4" h="10020">
                <a:moveTo>
                  <a:pt x="0" y="10020"/>
                </a:moveTo>
                <a:cubicBezTo>
                  <a:pt x="39" y="6687"/>
                  <a:pt x="-28" y="3378"/>
                  <a:pt x="19" y="6"/>
                </a:cubicBezTo>
                <a:lnTo>
                  <a:pt x="10014" y="0"/>
                </a:lnTo>
                <a:lnTo>
                  <a:pt x="6948" y="10000"/>
                </a:lnTo>
                <a:lnTo>
                  <a:pt x="0" y="1002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2676" r="-453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6713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bg>
      <p:bgPr>
        <a:solidFill>
          <a:srgbClr val="0121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ECABA-4CA3-9C4F-98DB-5E909D50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838827" cy="1600200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FACA2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D5A50-DA88-9447-9E19-0F2AE1D41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5322"/>
            <a:ext cx="6158889" cy="3723665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9602B-6EEF-1C40-8075-6B7CC956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E77E40-3412-2043-8751-ECAB75A7B3F6}" type="datetimeFigureOut">
              <a:rPr lang="nl-NL" smtClean="0"/>
              <a:pPr/>
              <a:t>20-9-2023</a:t>
            </a:fld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78584-5F5B-C34D-ACF4-7593DA0E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Data 2">
            <a:extLst>
              <a:ext uri="{FF2B5EF4-FFF2-40B4-BE49-F238E27FC236}">
                <a16:creationId xmlns:a16="http://schemas.microsoft.com/office/drawing/2014/main" id="{6818AC45-7418-A947-9E27-6A099F963813}"/>
              </a:ext>
            </a:extLst>
          </p:cNvPr>
          <p:cNvSpPr/>
          <p:nvPr userDrawn="1"/>
        </p:nvSpPr>
        <p:spPr>
          <a:xfrm>
            <a:off x="5578998" y="-81022"/>
            <a:ext cx="8210310" cy="698548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0" h="10034">
                <a:moveTo>
                  <a:pt x="0" y="10000"/>
                </a:moveTo>
                <a:lnTo>
                  <a:pt x="5147" y="17"/>
                </a:lnTo>
                <a:lnTo>
                  <a:pt x="13557" y="0"/>
                </a:lnTo>
                <a:cubicBezTo>
                  <a:pt x="13561" y="3345"/>
                  <a:pt x="13566" y="6689"/>
                  <a:pt x="13570" y="10034"/>
                </a:cubicBezTo>
                <a:lnTo>
                  <a:pt x="0" y="10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43" r="-27455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71948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rgbClr val="8EC3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ECABA-4CA3-9C4F-98DB-5E909D50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838827" cy="1600200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D5A50-DA88-9447-9E19-0F2AE1D41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5322"/>
            <a:ext cx="6158889" cy="372366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9602B-6EEF-1C40-8075-6B7CC956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EE77E40-3412-2043-8751-ECAB75A7B3F6}" type="datetimeFigureOut">
              <a:rPr lang="nl-NL" smtClean="0"/>
              <a:pPr/>
              <a:t>20-9-2023</a:t>
            </a:fld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78584-5F5B-C34D-ACF4-7593DA0E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Data 2">
            <a:extLst>
              <a:ext uri="{FF2B5EF4-FFF2-40B4-BE49-F238E27FC236}">
                <a16:creationId xmlns:a16="http://schemas.microsoft.com/office/drawing/2014/main" id="{6818AC45-7418-A947-9E27-6A099F963813}"/>
              </a:ext>
            </a:extLst>
          </p:cNvPr>
          <p:cNvSpPr/>
          <p:nvPr userDrawn="1"/>
        </p:nvSpPr>
        <p:spPr>
          <a:xfrm>
            <a:off x="5578998" y="-81022"/>
            <a:ext cx="8210310" cy="698548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0" h="10034">
                <a:moveTo>
                  <a:pt x="0" y="10000"/>
                </a:moveTo>
                <a:lnTo>
                  <a:pt x="5147" y="17"/>
                </a:lnTo>
                <a:lnTo>
                  <a:pt x="13557" y="0"/>
                </a:lnTo>
                <a:cubicBezTo>
                  <a:pt x="13561" y="3345"/>
                  <a:pt x="13566" y="6689"/>
                  <a:pt x="13570" y="10034"/>
                </a:cubicBezTo>
                <a:lnTo>
                  <a:pt x="0" y="10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43" r="-27455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53456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solidFill>
          <a:srgbClr val="D11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ECABA-4CA3-9C4F-98DB-5E909D50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838827" cy="1600200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D5A50-DA88-9447-9E19-0F2AE1D41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5322"/>
            <a:ext cx="6158889" cy="3723665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9602B-6EEF-1C40-8075-6B7CC956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E77E40-3412-2043-8751-ECAB75A7B3F6}" type="datetimeFigureOut">
              <a:rPr lang="nl-NL" smtClean="0"/>
              <a:pPr/>
              <a:t>20-9-2023</a:t>
            </a:fld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78584-5F5B-C34D-ACF4-7593DA0E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Data 2">
            <a:extLst>
              <a:ext uri="{FF2B5EF4-FFF2-40B4-BE49-F238E27FC236}">
                <a16:creationId xmlns:a16="http://schemas.microsoft.com/office/drawing/2014/main" id="{6818AC45-7418-A947-9E27-6A099F963813}"/>
              </a:ext>
            </a:extLst>
          </p:cNvPr>
          <p:cNvSpPr/>
          <p:nvPr userDrawn="1"/>
        </p:nvSpPr>
        <p:spPr>
          <a:xfrm>
            <a:off x="5578998" y="-81022"/>
            <a:ext cx="8210310" cy="698548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0" h="10034">
                <a:moveTo>
                  <a:pt x="0" y="10000"/>
                </a:moveTo>
                <a:lnTo>
                  <a:pt x="5147" y="17"/>
                </a:lnTo>
                <a:lnTo>
                  <a:pt x="13557" y="0"/>
                </a:lnTo>
                <a:cubicBezTo>
                  <a:pt x="13561" y="3345"/>
                  <a:pt x="13566" y="6689"/>
                  <a:pt x="13570" y="10034"/>
                </a:cubicBezTo>
                <a:lnTo>
                  <a:pt x="0" y="10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43" r="-27455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18398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bg>
      <p:bgPr>
        <a:solidFill>
          <a:srgbClr val="FEE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ECABA-4CA3-9C4F-98DB-5E909D50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838827" cy="1600200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D5A50-DA88-9447-9E19-0F2AE1D41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5322"/>
            <a:ext cx="6158889" cy="372366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9602B-6EEF-1C40-8075-6B7CC956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EE77E40-3412-2043-8751-ECAB75A7B3F6}" type="datetimeFigureOut">
              <a:rPr lang="nl-NL" smtClean="0"/>
              <a:pPr/>
              <a:t>20-9-2023</a:t>
            </a:fld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78584-5F5B-C34D-ACF4-7593DA0E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Data 2">
            <a:extLst>
              <a:ext uri="{FF2B5EF4-FFF2-40B4-BE49-F238E27FC236}">
                <a16:creationId xmlns:a16="http://schemas.microsoft.com/office/drawing/2014/main" id="{6818AC45-7418-A947-9E27-6A099F963813}"/>
              </a:ext>
            </a:extLst>
          </p:cNvPr>
          <p:cNvSpPr/>
          <p:nvPr userDrawn="1"/>
        </p:nvSpPr>
        <p:spPr>
          <a:xfrm>
            <a:off x="5578998" y="-81022"/>
            <a:ext cx="8210310" cy="698548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0" h="10034">
                <a:moveTo>
                  <a:pt x="0" y="10000"/>
                </a:moveTo>
                <a:lnTo>
                  <a:pt x="5147" y="17"/>
                </a:lnTo>
                <a:lnTo>
                  <a:pt x="13557" y="0"/>
                </a:lnTo>
                <a:cubicBezTo>
                  <a:pt x="13561" y="3345"/>
                  <a:pt x="13566" y="6689"/>
                  <a:pt x="13570" y="10034"/>
                </a:cubicBezTo>
                <a:lnTo>
                  <a:pt x="0" y="10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43" r="-27455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0927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61C37-CCB7-2F45-B885-21EEB58ED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77501F-82B1-0C40-AC7B-D95C0F8D8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A8202-875C-714A-9FDD-E929A8FFB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B37A6-EB35-364C-B476-272C0CAF0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1ACFA-11C1-C14F-8CA9-B995F194C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9755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B10A-E79D-AF43-A77D-E0DD17D37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FA387B-7531-E94D-AE27-4F29AC738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CE0C4-0417-7748-A123-8FB8E81AC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C1873-B0B1-9F48-9B14-E8FE188EF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86848-5D41-7B48-A56A-F7C89F2E4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4101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2E3FF-693F-C541-A0D5-00199D75C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4109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A391A-3A31-484E-97DD-03CF36BA6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5427"/>
            <a:ext cx="10515600" cy="384153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FAAA7-65E6-9941-8EE0-9325B742A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88AC0-B47F-3C4D-B1A2-75C6F63CF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C8BCE-8463-8642-9782-83FC85F8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847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2E3FF-693F-C541-A0D5-00199D75C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4110"/>
            <a:ext cx="10515600" cy="94151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A391A-3A31-484E-97DD-03CF36BA6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1476" y="1825625"/>
            <a:ext cx="8622323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FAAA7-65E6-9941-8EE0-9325B742A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88AC0-B47F-3C4D-B1A2-75C6F63CF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C8BCE-8463-8642-9782-83FC85F8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3A55E9-F375-BE4F-9596-3920089BCDEB}"/>
              </a:ext>
            </a:extLst>
          </p:cNvPr>
          <p:cNvSpPr/>
          <p:nvPr userDrawn="1"/>
        </p:nvSpPr>
        <p:spPr>
          <a:xfrm>
            <a:off x="838200" y="1825625"/>
            <a:ext cx="1789497" cy="435133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4112" r="-1996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6254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2E3FF-693F-C541-A0D5-00199D75C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4109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A391A-3A31-484E-97DD-03CF36BA6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5427"/>
            <a:ext cx="10515600" cy="384153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FAAA7-65E6-9941-8EE0-9325B742A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88AC0-B47F-3C4D-B1A2-75C6F63CF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C8BCE-8463-8642-9782-83FC85F8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5CDE98-724B-CE41-8AF1-DB15CAFC3028}"/>
              </a:ext>
            </a:extLst>
          </p:cNvPr>
          <p:cNvSpPr/>
          <p:nvPr userDrawn="1"/>
        </p:nvSpPr>
        <p:spPr>
          <a:xfrm>
            <a:off x="8056344" y="3429000"/>
            <a:ext cx="3737811" cy="274796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992" r="-499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7197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7194-8997-984C-B434-C39416B6F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44844"/>
            <a:ext cx="6693415" cy="411763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C9621-70D3-2B4C-8C49-F0614DA2A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19CB6-6667-6148-9123-EBDF29FC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A6971-EA2C-BB41-B337-E7F0FFAD8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7DBE8-F0C3-FC47-B0D1-4B49BE530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4929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1359E-AAE0-3F41-AC6B-1E5D0B5A2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38138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1C7D6-4F97-4448-973C-335D610673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257C98-97FF-714D-9D03-7BF3ADB96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7EF27-3A3C-584C-9F6A-DB773AB35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14C4E-CD64-BC44-8B4E-8AE4F25AC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57992C-E910-C446-8C38-1F5571504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06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B1AD7-7651-3F47-8C23-5D9BDC5C9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13655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9E6FA-5E64-864D-B083-8697EC564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01B93C-221E-B845-A6A0-D5D5FA78D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15BE2-16A4-B644-8FCB-6FA1EBC8BE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E0AA06-A280-8547-86D6-1CEEFAF414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F86F8B-BD21-9E49-BEE1-F831F1FC2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0BBA0F-767A-4B43-99A5-2FCA8E05E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27FA29-DEE0-1F43-AA26-2297D9F4A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1853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BA8FB-1EC9-5F4D-942A-76629F9AE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138138" cy="97130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0C64D1-B076-914B-B192-8FDD3CA50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D2A496-544E-3948-B201-294F4CE8B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D95A73-F51C-0D40-A5A9-C28B2DCC5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1471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CC77E5-F0B6-544F-8EB2-F50A1C170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A4E7B4-A871-464C-BDC9-58E9FC741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8786B-8449-5C4F-A982-4CCA4D508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4239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4C6BBD-3DB2-9D43-B5D9-54D964B43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E1F4C-04D9-A14D-8A2B-2F3D10BC2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A7109-A7B7-A240-B3D3-0E8B7139E0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EE77E40-3412-2043-8751-ECAB75A7B3F6}" type="datetimeFigureOut">
              <a:rPr lang="nl-NL" smtClean="0"/>
              <a:pPr/>
              <a:t>20-9-2023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FA65E-BABA-A14F-8283-45C02EE36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5CCC5-DFED-D640-BBB6-499DB3CFD5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FA4CA3A-EBEE-0048-BDAC-00A563B903D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1346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3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0" r:id="rId12"/>
    <p:sldLayoutId id="2147483661" r:id="rId13"/>
    <p:sldLayoutId id="2147483662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logo&#10;&#10;Automatisch gegenereerde beschrijving">
            <a:extLst>
              <a:ext uri="{FF2B5EF4-FFF2-40B4-BE49-F238E27FC236}">
                <a16:creationId xmlns:a16="http://schemas.microsoft.com/office/drawing/2014/main" id="{22D39CC9-BF81-3468-5B43-3515A3A8B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7377" y="2013734"/>
            <a:ext cx="8906337" cy="3241627"/>
          </a:xfrm>
        </p:spPr>
      </p:pic>
    </p:spTree>
    <p:extLst>
      <p:ext uri="{BB962C8B-B14F-4D97-AF65-F5344CB8AC3E}">
        <p14:creationId xmlns:p14="http://schemas.microsoft.com/office/powerpoint/2010/main" val="3810293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04D0CD-3A8D-84BB-4492-1B3E1ECB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Keurmerken en voeding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D4297AB-88DD-4D66-453C-492B9AD9C7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986" y="2554148"/>
            <a:ext cx="3816427" cy="174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25AAE24-E60D-82E9-82A7-085E0A690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2209672"/>
            <a:ext cx="2236787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53B4043C-2C62-F520-2214-A41943C56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4941888"/>
            <a:ext cx="2090737" cy="157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4FC9096-3AEC-F342-5300-5A7031D7D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656" y="4868863"/>
            <a:ext cx="1847850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279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C965D2-FAB3-8B33-6150-90A064EDB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Gezonde voeding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EA64C9-EF42-61EF-7095-85D9B05A8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altLang="nl-NL" sz="3200" b="1" dirty="0">
                <a:solidFill>
                  <a:srgbClr val="000070"/>
                </a:solidFill>
              </a:rPr>
              <a:t>Eet minder verzadigd vet</a:t>
            </a:r>
            <a:r>
              <a:rPr lang="nl-NL" altLang="nl-NL" sz="2400" dirty="0">
                <a:solidFill>
                  <a:srgbClr val="000070"/>
                </a:solidFill>
              </a:rPr>
              <a:t>	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altLang="nl-NL" sz="2400" dirty="0">
                <a:solidFill>
                  <a:srgbClr val="000070"/>
                </a:solidFill>
              </a:rPr>
              <a:t>				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altLang="nl-NL" sz="2400" dirty="0">
                <a:solidFill>
                  <a:srgbClr val="000070"/>
                </a:solidFill>
              </a:rPr>
              <a:t>				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altLang="nl-NL" sz="2400" b="1" dirty="0">
                <a:solidFill>
                  <a:srgbClr val="000070"/>
                </a:solidFill>
              </a:rPr>
              <a:t>                                              Verzadigd = Verkeerd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altLang="nl-NL" sz="2400" b="1" dirty="0">
              <a:solidFill>
                <a:srgbClr val="00007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altLang="nl-NL" sz="2400" b="1" dirty="0">
                <a:solidFill>
                  <a:srgbClr val="000070"/>
                </a:solidFill>
              </a:rPr>
              <a:t>	Vet			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altLang="nl-NL" sz="2400" b="1" dirty="0">
                <a:solidFill>
                  <a:srgbClr val="000070"/>
                </a:solidFill>
              </a:rPr>
              <a:t>	            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altLang="nl-NL" sz="2400" b="1" dirty="0">
                <a:solidFill>
                  <a:srgbClr val="000070"/>
                </a:solidFill>
              </a:rPr>
              <a:t>                                              Onverzadigd = O.K</a:t>
            </a:r>
            <a:endParaRPr lang="nl-NL" dirty="0">
              <a:solidFill>
                <a:srgbClr val="002060"/>
              </a:solidFill>
            </a:endParaRP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E955B7EE-60B7-E557-6176-84AEA266B0EE}"/>
              </a:ext>
            </a:extLst>
          </p:cNvPr>
          <p:cNvCxnSpPr>
            <a:cxnSpLocks/>
          </p:cNvCxnSpPr>
          <p:nvPr/>
        </p:nvCxnSpPr>
        <p:spPr>
          <a:xfrm flipV="1">
            <a:off x="2428875" y="3924300"/>
            <a:ext cx="2676525" cy="5238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73049816-AA58-619F-FC91-51CA053A7D21}"/>
              </a:ext>
            </a:extLst>
          </p:cNvPr>
          <p:cNvCxnSpPr/>
          <p:nvPr/>
        </p:nvCxnSpPr>
        <p:spPr>
          <a:xfrm>
            <a:off x="2428875" y="4829175"/>
            <a:ext cx="2581275" cy="7048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338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47C30D-1362-3F9D-14D6-F863A0A5E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Gezonde voeding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FE75FF-4A2A-5CD4-EDCF-E0F807F41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eaLnBrk="1" hangingPunct="1">
              <a:buFontTx/>
              <a:buNone/>
            </a:pPr>
            <a:r>
              <a:rPr lang="nl-NL" altLang="nl-NL" b="1" dirty="0">
                <a:solidFill>
                  <a:srgbClr val="000070"/>
                </a:solidFill>
                <a:latin typeface="Verdana" panose="020B0604030504040204" pitchFamily="34" charset="0"/>
              </a:rPr>
              <a:t>Vetten en cholesterol</a:t>
            </a:r>
          </a:p>
          <a:p>
            <a:pPr eaLnBrk="1" hangingPunct="1">
              <a:buFontTx/>
              <a:buNone/>
            </a:pPr>
            <a:r>
              <a:rPr lang="nl-NL" altLang="nl-NL" sz="2400" b="1" dirty="0">
                <a:solidFill>
                  <a:srgbClr val="000070"/>
                </a:solidFill>
                <a:latin typeface="Verdana" panose="020B0604030504040204" pitchFamily="34" charset="0"/>
              </a:rPr>
              <a:t>Verzadigd – Verkeerd (vaatvernauwing)</a:t>
            </a:r>
          </a:p>
          <a:p>
            <a:pPr eaLnBrk="1" hangingPunct="1">
              <a:buFontTx/>
              <a:buNone/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Dierlijk: vlees, melk en kaas</a:t>
            </a:r>
          </a:p>
          <a:p>
            <a:pPr eaLnBrk="1" hangingPunct="1">
              <a:buFontTx/>
              <a:buNone/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Plantaardig: kokos, cacao, chips, koekjes, gebak</a:t>
            </a:r>
          </a:p>
          <a:p>
            <a:pPr eaLnBrk="1" hangingPunct="1">
              <a:buFontTx/>
              <a:buNone/>
            </a:pPr>
            <a:endParaRPr lang="nl-NL" altLang="nl-NL" sz="1100" b="1" dirty="0">
              <a:solidFill>
                <a:srgbClr val="000070"/>
              </a:solidFill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nl-NL" altLang="nl-NL" sz="2400" b="1" dirty="0">
                <a:solidFill>
                  <a:srgbClr val="000070"/>
                </a:solidFill>
                <a:latin typeface="Verdana" panose="020B0604030504040204" pitchFamily="34" charset="0"/>
              </a:rPr>
              <a:t>Onverzadigd – O.K</a:t>
            </a:r>
          </a:p>
          <a:p>
            <a:pPr eaLnBrk="1" hangingPunct="1">
              <a:buFontTx/>
              <a:buNone/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Cholesterol verlagend effect</a:t>
            </a:r>
          </a:p>
          <a:p>
            <a:pPr eaLnBrk="1" hangingPunct="1">
              <a:buFontTx/>
              <a:buNone/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Beschermend tegen vaatvernauwing</a:t>
            </a:r>
          </a:p>
          <a:p>
            <a:pPr eaLnBrk="1" hangingPunct="1">
              <a:buFontTx/>
              <a:buNone/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Olijfolie, pinda’s, vis, noten</a:t>
            </a:r>
          </a:p>
          <a:p>
            <a:endParaRPr lang="nl-NL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E8D68A6D-CC12-93EE-2C48-CAE24DA88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2335427"/>
            <a:ext cx="3321050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091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551CC5-645C-4C0A-1FC2-1954CA81A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Gezonde voeding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83AE05-8514-E854-5C15-D515C6EB7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sz="3200" b="1" dirty="0">
                <a:solidFill>
                  <a:srgbClr val="002060"/>
                </a:solidFill>
              </a:rPr>
              <a:t>Eet veel groente, fruit en brood</a:t>
            </a:r>
          </a:p>
          <a:p>
            <a:pPr marL="0" indent="0">
              <a:buNone/>
            </a:pPr>
            <a:endParaRPr lang="nl-NL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nl-NL" sz="2600" dirty="0">
                <a:solidFill>
                  <a:srgbClr val="002060"/>
                </a:solidFill>
              </a:rPr>
              <a:t>Weinig calorieën</a:t>
            </a:r>
          </a:p>
          <a:p>
            <a:pPr marL="0" indent="0">
              <a:buNone/>
            </a:pPr>
            <a:r>
              <a:rPr lang="nl-NL" sz="2600" dirty="0">
                <a:solidFill>
                  <a:srgbClr val="002060"/>
                </a:solidFill>
              </a:rPr>
              <a:t>Veel voedingsstoffen</a:t>
            </a:r>
          </a:p>
          <a:p>
            <a:pPr marL="0" indent="0">
              <a:buNone/>
            </a:pPr>
            <a:r>
              <a:rPr lang="nl-NL" sz="2600" dirty="0">
                <a:solidFill>
                  <a:srgbClr val="002060"/>
                </a:solidFill>
              </a:rPr>
              <a:t>Verzadigd gevoel</a:t>
            </a:r>
          </a:p>
          <a:p>
            <a:pPr marL="0" indent="0">
              <a:buNone/>
            </a:pPr>
            <a:r>
              <a:rPr lang="nl-NL" sz="2600" dirty="0">
                <a:solidFill>
                  <a:srgbClr val="002060"/>
                </a:solidFill>
              </a:rPr>
              <a:t>Verlaagt risico op chronische ziekten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E0B0B40C-92CD-C626-8008-495E5BCC0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13" y="2892425"/>
            <a:ext cx="266541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16CCFBBE-DDB0-1FA9-4922-55CD78A82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113" y="4454525"/>
            <a:ext cx="270668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393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330FA-78B4-DDB6-46A2-763DF06CB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Gezonde voeding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7C4695-902D-BDC2-5C98-B8EC2BE27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NL" sz="3400" dirty="0">
                <a:solidFill>
                  <a:srgbClr val="002060"/>
                </a:solidFill>
              </a:rPr>
              <a:t>Ga veilig om met voedsel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sz="3400" dirty="0">
                <a:solidFill>
                  <a:srgbClr val="002060"/>
                </a:solidFill>
              </a:rPr>
              <a:t>Voorkom voedselvergiftiging:</a:t>
            </a:r>
          </a:p>
          <a:p>
            <a:pPr lvl="2">
              <a:lnSpc>
                <a:spcPct val="170000"/>
              </a:lnSpc>
            </a:pPr>
            <a:r>
              <a:rPr lang="nl-NL" sz="3400" dirty="0">
                <a:solidFill>
                  <a:srgbClr val="002060"/>
                </a:solidFill>
              </a:rPr>
              <a:t>Kopen: houdbaarheidsdatum, verpakking</a:t>
            </a:r>
          </a:p>
          <a:p>
            <a:pPr lvl="2">
              <a:lnSpc>
                <a:spcPct val="170000"/>
              </a:lnSpc>
            </a:pPr>
            <a:r>
              <a:rPr lang="nl-NL" sz="3400" dirty="0">
                <a:solidFill>
                  <a:srgbClr val="002060"/>
                </a:solidFill>
              </a:rPr>
              <a:t>Handen wassen: voor het koken</a:t>
            </a:r>
          </a:p>
          <a:p>
            <a:pPr lvl="2">
              <a:lnSpc>
                <a:spcPct val="170000"/>
              </a:lnSpc>
            </a:pPr>
            <a:r>
              <a:rPr lang="nl-NL" sz="3400" dirty="0">
                <a:solidFill>
                  <a:srgbClr val="002060"/>
                </a:solidFill>
              </a:rPr>
              <a:t>Scheiden: apart keukengerei voor vlees, vis</a:t>
            </a:r>
          </a:p>
          <a:p>
            <a:pPr lvl="2">
              <a:lnSpc>
                <a:spcPct val="170000"/>
              </a:lnSpc>
            </a:pPr>
            <a:r>
              <a:rPr lang="nl-NL" sz="3400" dirty="0">
                <a:solidFill>
                  <a:srgbClr val="002060"/>
                </a:solidFill>
              </a:rPr>
              <a:t>Verhitten: goed doorroeren bij magnetron</a:t>
            </a:r>
          </a:p>
          <a:p>
            <a:pPr lvl="2">
              <a:lnSpc>
                <a:spcPct val="170000"/>
              </a:lnSpc>
            </a:pPr>
            <a:r>
              <a:rPr lang="nl-NL" sz="3400" dirty="0">
                <a:solidFill>
                  <a:srgbClr val="002060"/>
                </a:solidFill>
              </a:rPr>
              <a:t>Bewaren: koelkast op 4°C</a:t>
            </a:r>
          </a:p>
          <a:p>
            <a:pPr marL="0" indent="0">
              <a:buNone/>
            </a:pPr>
            <a:endParaRPr lang="nl-NL" sz="3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nl-NL" sz="4000" dirty="0">
                <a:solidFill>
                  <a:srgbClr val="002060"/>
                </a:solidFill>
              </a:rPr>
              <a:t>Voedselvergiftiging:</a:t>
            </a:r>
          </a:p>
          <a:p>
            <a:pPr marL="0" indent="0">
              <a:buNone/>
            </a:pPr>
            <a:r>
              <a:rPr lang="nl-NL" sz="4000" dirty="0">
                <a:solidFill>
                  <a:srgbClr val="002060"/>
                </a:solidFill>
              </a:rPr>
              <a:t>Braken, misselijkheid en diarree (binnen 8 uur)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E3E67012-6803-7A91-A14D-EC023F6A1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097" y="2989682"/>
            <a:ext cx="412749" cy="412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A98B266F-80AE-7F89-08B6-58DFF43BC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020" y="3394907"/>
            <a:ext cx="392905" cy="392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4F91643-D20D-CA7A-0097-7969AFEFD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097" y="3806446"/>
            <a:ext cx="412749" cy="41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71BD54DC-18AE-4C57-985B-BFFF4AEF9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021" y="4246540"/>
            <a:ext cx="392904" cy="39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276F0BEB-335F-EBD6-A0D6-48AA974F2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676" y="4638209"/>
            <a:ext cx="420249" cy="42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678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4B76F-6DF8-AC9F-16A2-BC89B0050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Gezonde voeding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523551-AABB-7FA6-A33A-DD40F3CAF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9672"/>
            <a:ext cx="10515600" cy="4372103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nl-NL" altLang="nl-NL" dirty="0">
                <a:solidFill>
                  <a:srgbClr val="000070"/>
                </a:solidFill>
                <a:latin typeface="Verdana" panose="020B0604030504040204" pitchFamily="34" charset="0"/>
              </a:rPr>
              <a:t>Beperk vitamine verlies – tips</a:t>
            </a:r>
          </a:p>
          <a:p>
            <a:pPr eaLnBrk="1" hangingPunct="1"/>
            <a:r>
              <a:rPr lang="nl-NL" altLang="nl-NL" dirty="0">
                <a:solidFill>
                  <a:srgbClr val="000070"/>
                </a:solidFill>
                <a:latin typeface="Verdana" panose="020B0604030504040204" pitchFamily="34" charset="0"/>
              </a:rPr>
              <a:t>Koop </a:t>
            </a:r>
            <a:r>
              <a:rPr lang="nl-NL" altLang="nl-NL" dirty="0" err="1">
                <a:solidFill>
                  <a:srgbClr val="000070"/>
                </a:solidFill>
                <a:latin typeface="Verdana" panose="020B0604030504040204" pitchFamily="34" charset="0"/>
              </a:rPr>
              <a:t>seizoensgroenten</a:t>
            </a:r>
            <a:endParaRPr lang="nl-NL" altLang="nl-NL" dirty="0">
              <a:solidFill>
                <a:srgbClr val="000070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nl-NL" altLang="nl-NL" dirty="0">
                <a:solidFill>
                  <a:srgbClr val="000070"/>
                </a:solidFill>
                <a:latin typeface="Verdana" panose="020B0604030504040204" pitchFamily="34" charset="0"/>
              </a:rPr>
              <a:t>Eet fruit voordat het overrijp is</a:t>
            </a:r>
          </a:p>
          <a:p>
            <a:pPr eaLnBrk="1" hangingPunct="1"/>
            <a:r>
              <a:rPr lang="nl-NL" altLang="nl-NL" dirty="0">
                <a:solidFill>
                  <a:srgbClr val="000070"/>
                </a:solidFill>
                <a:latin typeface="Verdana" panose="020B0604030504040204" pitchFamily="34" charset="0"/>
              </a:rPr>
              <a:t>Kook aardappelen van de nieuwe oogst</a:t>
            </a:r>
          </a:p>
          <a:p>
            <a:pPr eaLnBrk="1" hangingPunct="1"/>
            <a:r>
              <a:rPr lang="nl-NL" altLang="nl-NL" dirty="0">
                <a:solidFill>
                  <a:srgbClr val="000070"/>
                </a:solidFill>
                <a:latin typeface="Verdana" panose="020B0604030504040204" pitchFamily="34" charset="0"/>
              </a:rPr>
              <a:t>Kook het eten niet te lang</a:t>
            </a:r>
          </a:p>
          <a:p>
            <a:pPr eaLnBrk="1" hangingPunct="1"/>
            <a:r>
              <a:rPr lang="nl-NL" altLang="nl-NL" dirty="0">
                <a:solidFill>
                  <a:srgbClr val="000070"/>
                </a:solidFill>
                <a:latin typeface="Verdana" panose="020B0604030504040204" pitchFamily="34" charset="0"/>
              </a:rPr>
              <a:t>Warm niet te vaak op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4496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559717-6F0E-F8BD-6768-E3281F07B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Gezonde voeding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033982-0F97-1BAA-58BC-66B3E259E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5975"/>
            <a:ext cx="10515600" cy="44196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</a:pPr>
            <a:r>
              <a:rPr lang="nl-NL" altLang="nl-NL" sz="2600" dirty="0">
                <a:solidFill>
                  <a:srgbClr val="000070"/>
                </a:solidFill>
                <a:latin typeface="Verdana" panose="020B0604030504040204" pitchFamily="34" charset="0"/>
              </a:rPr>
              <a:t>Beperk vitamine verlies – tips</a:t>
            </a:r>
          </a:p>
          <a:p>
            <a:pPr eaLnBrk="1" hangingPunct="1">
              <a:buFontTx/>
              <a:buNone/>
            </a:pPr>
            <a:endParaRPr lang="nl-NL" altLang="nl-NL" sz="2600" dirty="0">
              <a:solidFill>
                <a:srgbClr val="000070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nl-NL" altLang="nl-NL" sz="2600" dirty="0">
                <a:solidFill>
                  <a:srgbClr val="000070"/>
                </a:solidFill>
                <a:latin typeface="Verdana" panose="020B0604030504040204" pitchFamily="34" charset="0"/>
              </a:rPr>
              <a:t>Maak groenten kort van te voren schoon</a:t>
            </a:r>
          </a:p>
          <a:p>
            <a:pPr eaLnBrk="1" hangingPunct="1"/>
            <a:r>
              <a:rPr lang="nl-NL" altLang="nl-NL" sz="2600" dirty="0">
                <a:solidFill>
                  <a:srgbClr val="000070"/>
                </a:solidFill>
                <a:latin typeface="Verdana" panose="020B0604030504040204" pitchFamily="34" charset="0"/>
              </a:rPr>
              <a:t>Gooi het kookvocht niet weg</a:t>
            </a:r>
          </a:p>
          <a:p>
            <a:pPr eaLnBrk="1" hangingPunct="1"/>
            <a:r>
              <a:rPr lang="nl-NL" altLang="nl-NL" sz="2600" dirty="0">
                <a:solidFill>
                  <a:srgbClr val="000070"/>
                </a:solidFill>
                <a:latin typeface="Verdana" panose="020B0604030504040204" pitchFamily="34" charset="0"/>
              </a:rPr>
              <a:t>Laat melk en boter niet te lang op tafel staan</a:t>
            </a:r>
          </a:p>
          <a:p>
            <a:pPr eaLnBrk="1" hangingPunct="1"/>
            <a:r>
              <a:rPr lang="nl-NL" altLang="nl-NL" sz="2600" dirty="0">
                <a:solidFill>
                  <a:srgbClr val="000070"/>
                </a:solidFill>
                <a:latin typeface="Verdana" panose="020B0604030504040204" pitchFamily="34" charset="0"/>
              </a:rPr>
              <a:t>Kook ook eens in de magnetron</a:t>
            </a:r>
          </a:p>
          <a:p>
            <a:pPr eaLnBrk="1" hangingPunct="1"/>
            <a:r>
              <a:rPr lang="nl-NL" altLang="nl-NL" sz="2600" dirty="0">
                <a:solidFill>
                  <a:srgbClr val="000070"/>
                </a:solidFill>
                <a:latin typeface="Verdana" panose="020B0604030504040204" pitchFamily="34" charset="0"/>
              </a:rPr>
              <a:t>Roerbak er op los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9634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5998C8-EE67-957F-91F4-063FDBA0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Gezonde voeding</a:t>
            </a:r>
            <a:br>
              <a:rPr lang="nl-NL" dirty="0">
                <a:solidFill>
                  <a:srgbClr val="002060"/>
                </a:solidFill>
              </a:rPr>
            </a:br>
            <a:r>
              <a:rPr lang="nl-NL" dirty="0">
                <a:solidFill>
                  <a:srgbClr val="002060"/>
                </a:solidFill>
              </a:rPr>
              <a:t>Problemen bij ouderen (1)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0FED58-276A-98C7-1EB6-7810C81E3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>
                <a:solidFill>
                  <a:srgbClr val="002060"/>
                </a:solidFill>
              </a:rPr>
              <a:t>Het lichaam gaat trager functioneren</a:t>
            </a:r>
          </a:p>
          <a:p>
            <a:r>
              <a:rPr lang="nl-NL" dirty="0">
                <a:solidFill>
                  <a:srgbClr val="002060"/>
                </a:solidFill>
              </a:rPr>
              <a:t>slechtere stoelgang</a:t>
            </a:r>
          </a:p>
          <a:p>
            <a:r>
              <a:rPr lang="nl-NL" dirty="0">
                <a:solidFill>
                  <a:srgbClr val="002060"/>
                </a:solidFill>
              </a:rPr>
              <a:t>lagere ruststofwisseling</a:t>
            </a:r>
          </a:p>
          <a:p>
            <a:r>
              <a:rPr lang="nl-NL" dirty="0">
                <a:solidFill>
                  <a:srgbClr val="002060"/>
                </a:solidFill>
              </a:rPr>
              <a:t>verminderde smaak</a:t>
            </a:r>
          </a:p>
          <a:p>
            <a:r>
              <a:rPr lang="nl-NL" dirty="0">
                <a:solidFill>
                  <a:srgbClr val="002060"/>
                </a:solidFill>
              </a:rPr>
              <a:t>verminderde reuk</a:t>
            </a:r>
          </a:p>
          <a:p>
            <a:r>
              <a:rPr lang="nl-NL" dirty="0">
                <a:solidFill>
                  <a:srgbClr val="002060"/>
                </a:solidFill>
              </a:rPr>
              <a:t>gebitsproblemen</a:t>
            </a:r>
          </a:p>
        </p:txBody>
      </p:sp>
    </p:spTree>
    <p:extLst>
      <p:ext uri="{BB962C8B-B14F-4D97-AF65-F5344CB8AC3E}">
        <p14:creationId xmlns:p14="http://schemas.microsoft.com/office/powerpoint/2010/main" val="2820519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B4F1BA-8C3D-F0EE-419B-A258258F6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Gezonde voeding</a:t>
            </a:r>
            <a:br>
              <a:rPr lang="nl-NL" dirty="0">
                <a:solidFill>
                  <a:srgbClr val="002060"/>
                </a:solidFill>
              </a:rPr>
            </a:br>
            <a:r>
              <a:rPr lang="nl-NL" dirty="0">
                <a:solidFill>
                  <a:srgbClr val="002060"/>
                </a:solidFill>
              </a:rPr>
              <a:t>Problemen bij ouderen (2)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1FD9B3-3823-F16F-767D-C51FFC9C6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nl-NL" altLang="nl-NL" sz="2400" dirty="0">
              <a:solidFill>
                <a:srgbClr val="000070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Waterhuishouding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	- huid poreuzer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	- minder dorst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	- lichaam houdt vocht minder vast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altLang="nl-NL" sz="2400" dirty="0">
              <a:solidFill>
                <a:srgbClr val="000070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Trager transport afvalstoffen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8314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BA3210-FADD-E3E9-190C-2CD664490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Gezonde voeding</a:t>
            </a:r>
            <a:br>
              <a:rPr lang="nl-NL" dirty="0">
                <a:solidFill>
                  <a:srgbClr val="002060"/>
                </a:solidFill>
              </a:rPr>
            </a:br>
            <a:r>
              <a:rPr lang="nl-NL" dirty="0">
                <a:solidFill>
                  <a:srgbClr val="002060"/>
                </a:solidFill>
              </a:rPr>
              <a:t>Problemen bij ouderen (3)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7E2EAF-1449-7325-B154-B578001E6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>
                <a:solidFill>
                  <a:srgbClr val="002060"/>
                </a:solidFill>
              </a:rPr>
              <a:t>Minder mobiel</a:t>
            </a:r>
          </a:p>
          <a:p>
            <a:r>
              <a:rPr lang="nl-NL" dirty="0">
                <a:solidFill>
                  <a:srgbClr val="002060"/>
                </a:solidFill>
              </a:rPr>
              <a:t>Chronische ziekten: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2400" dirty="0">
                <a:solidFill>
                  <a:srgbClr val="002060"/>
                </a:solidFill>
              </a:rPr>
              <a:t>suikerziekte/diabetes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2400" dirty="0">
                <a:solidFill>
                  <a:srgbClr val="002060"/>
                </a:solidFill>
              </a:rPr>
              <a:t>hoog cholesterol met risico op hart- en vaatziekten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2400" dirty="0">
                <a:solidFill>
                  <a:srgbClr val="002060"/>
                </a:solidFill>
              </a:rPr>
              <a:t>osteoporose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2400" dirty="0">
                <a:solidFill>
                  <a:srgbClr val="002060"/>
                </a:solidFill>
              </a:rPr>
              <a:t>kanker</a:t>
            </a:r>
          </a:p>
        </p:txBody>
      </p:sp>
    </p:spTree>
    <p:extLst>
      <p:ext uri="{BB962C8B-B14F-4D97-AF65-F5344CB8AC3E}">
        <p14:creationId xmlns:p14="http://schemas.microsoft.com/office/powerpoint/2010/main" val="1693030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E6211A-9113-4F85-AADB-EB51A892B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Gezonde voeding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8C7D32-E22A-600D-B54C-F2EF2793D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 sz="60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nl-NL" sz="6000" b="1" dirty="0">
                <a:solidFill>
                  <a:srgbClr val="002060"/>
                </a:solidFill>
              </a:rPr>
              <a:t>Welkom</a:t>
            </a:r>
          </a:p>
        </p:txBody>
      </p:sp>
    </p:spTree>
    <p:extLst>
      <p:ext uri="{BB962C8B-B14F-4D97-AF65-F5344CB8AC3E}">
        <p14:creationId xmlns:p14="http://schemas.microsoft.com/office/powerpoint/2010/main" val="3590594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02B321-54F8-695C-5C05-F0C195804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Gezonde voeding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5B02F0-F2E9-A906-729C-8C3BF6836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5427"/>
            <a:ext cx="10515600" cy="4286036"/>
          </a:xfrm>
        </p:spPr>
        <p:txBody>
          <a:bodyPr/>
          <a:lstStyle/>
          <a:p>
            <a:pPr marL="0" indent="0" algn="ctr">
              <a:buNone/>
            </a:pPr>
            <a:r>
              <a:rPr lang="nl-NL" dirty="0">
                <a:solidFill>
                  <a:srgbClr val="002060"/>
                </a:solidFill>
              </a:rPr>
              <a:t>Drink minimaal 1½ liter vocht</a:t>
            </a:r>
          </a:p>
          <a:p>
            <a:pPr marL="0" indent="0">
              <a:buNone/>
            </a:pPr>
            <a:endParaRPr lang="nl-NL" dirty="0">
              <a:solidFill>
                <a:srgbClr val="002060"/>
              </a:solidFill>
            </a:endParaRPr>
          </a:p>
        </p:txBody>
      </p:sp>
      <p:pic>
        <p:nvPicPr>
          <p:cNvPr id="4" name="Picture 5" descr="drinkwater3">
            <a:extLst>
              <a:ext uri="{FF2B5EF4-FFF2-40B4-BE49-F238E27FC236}">
                <a16:creationId xmlns:a16="http://schemas.microsoft.com/office/drawing/2014/main" id="{5491C98A-B5F5-CE0D-7243-880A7C799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4" y="2935288"/>
            <a:ext cx="2966616" cy="352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83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AE52CE-0DA2-3823-E568-0DC36B345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Gezonde voeding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8FE905-F02A-841C-9FDD-47AFC3663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6450"/>
            <a:ext cx="10515600" cy="4572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r>
              <a:rPr lang="nl-NL" altLang="nl-NL" sz="2600" b="1" dirty="0">
                <a:solidFill>
                  <a:srgbClr val="002060"/>
                </a:solidFill>
                <a:latin typeface="Verdana" panose="020B0604030504040204" pitchFamily="34" charset="0"/>
              </a:rPr>
              <a:t>Water</a:t>
            </a:r>
          </a:p>
          <a:p>
            <a:pPr eaLnBrk="1" hangingPunct="1"/>
            <a:r>
              <a:rPr lang="nl-NL" altLang="nl-NL" sz="2600" dirty="0">
                <a:solidFill>
                  <a:srgbClr val="002060"/>
                </a:solidFill>
                <a:latin typeface="Verdana" panose="020B0604030504040204" pitchFamily="34" charset="0"/>
              </a:rPr>
              <a:t>Transport voedingsstoffen</a:t>
            </a:r>
          </a:p>
          <a:p>
            <a:pPr eaLnBrk="1" hangingPunct="1"/>
            <a:r>
              <a:rPr lang="nl-NL" altLang="nl-NL" sz="2600" dirty="0">
                <a:solidFill>
                  <a:srgbClr val="002060"/>
                </a:solidFill>
                <a:latin typeface="Verdana" panose="020B0604030504040204" pitchFamily="34" charset="0"/>
              </a:rPr>
              <a:t>Afvoer afvalstoffen</a:t>
            </a:r>
          </a:p>
          <a:p>
            <a:pPr eaLnBrk="1" hangingPunct="1"/>
            <a:r>
              <a:rPr lang="nl-NL" altLang="nl-NL" sz="2600" dirty="0">
                <a:solidFill>
                  <a:srgbClr val="002060"/>
                </a:solidFill>
                <a:latin typeface="Verdana" panose="020B0604030504040204" pitchFamily="34" charset="0"/>
              </a:rPr>
              <a:t>Lever, nieren en blaas</a:t>
            </a:r>
          </a:p>
          <a:p>
            <a:pPr eaLnBrk="1" hangingPunct="1"/>
            <a:r>
              <a:rPr lang="nl-NL" altLang="nl-NL" sz="2600" dirty="0">
                <a:solidFill>
                  <a:srgbClr val="002060"/>
                </a:solidFill>
                <a:latin typeface="Verdana" panose="020B0604030504040204" pitchFamily="34" charset="0"/>
              </a:rPr>
              <a:t>Darmen</a:t>
            </a:r>
          </a:p>
          <a:p>
            <a:pPr eaLnBrk="1" hangingPunct="1"/>
            <a:r>
              <a:rPr lang="nl-NL" altLang="nl-NL" sz="2600" dirty="0">
                <a:solidFill>
                  <a:srgbClr val="002060"/>
                </a:solidFill>
                <a:latin typeface="Verdana" panose="020B0604030504040204" pitchFamily="34" charset="0"/>
              </a:rPr>
              <a:t>Huid</a:t>
            </a:r>
          </a:p>
          <a:p>
            <a:pPr eaLnBrk="1" hangingPunct="1"/>
            <a:r>
              <a:rPr lang="nl-NL" altLang="nl-NL" sz="2600" dirty="0">
                <a:solidFill>
                  <a:srgbClr val="002060"/>
                </a:solidFill>
                <a:latin typeface="Verdana" panose="020B0604030504040204" pitchFamily="34" charset="0"/>
              </a:rPr>
              <a:t>Verzadigd gevoel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2026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DB0DB2-E1AE-AA48-0368-1D729F0EF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Gezonde aandachtspunten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13FDA6-7BED-2E85-EA3B-4E3F25871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3575"/>
            <a:ext cx="10515600" cy="485775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nl-NL" altLang="nl-NL" sz="2600" dirty="0">
                <a:solidFill>
                  <a:srgbClr val="002060"/>
                </a:solidFill>
                <a:latin typeface="Verdana" panose="020B0604030504040204" pitchFamily="34" charset="0"/>
              </a:rPr>
              <a:t>Eet lekker, niet te veel</a:t>
            </a:r>
          </a:p>
          <a:p>
            <a:pPr eaLnBrk="1" hangingPunct="1"/>
            <a:r>
              <a:rPr lang="nl-NL" altLang="nl-NL" sz="2600" dirty="0">
                <a:solidFill>
                  <a:srgbClr val="002060"/>
                </a:solidFill>
                <a:latin typeface="Verdana" panose="020B0604030504040204" pitchFamily="34" charset="0"/>
              </a:rPr>
              <a:t>Eet gevarieerd</a:t>
            </a:r>
          </a:p>
          <a:p>
            <a:pPr eaLnBrk="1" hangingPunct="1"/>
            <a:r>
              <a:rPr lang="nl-NL" altLang="nl-NL" sz="2600" dirty="0">
                <a:solidFill>
                  <a:srgbClr val="002060"/>
                </a:solidFill>
                <a:latin typeface="Verdana" panose="020B0604030504040204" pitchFamily="34" charset="0"/>
              </a:rPr>
              <a:t>Eet veel groente en fruit</a:t>
            </a:r>
          </a:p>
          <a:p>
            <a:pPr eaLnBrk="1" hangingPunct="1"/>
            <a:r>
              <a:rPr lang="nl-NL" altLang="nl-NL" sz="2600" dirty="0">
                <a:solidFill>
                  <a:srgbClr val="002060"/>
                </a:solidFill>
                <a:latin typeface="Verdana" panose="020B0604030504040204" pitchFamily="34" charset="0"/>
              </a:rPr>
              <a:t>Drink voldoende</a:t>
            </a:r>
          </a:p>
          <a:p>
            <a:pPr eaLnBrk="1" hangingPunct="1"/>
            <a:r>
              <a:rPr lang="nl-NL" altLang="nl-NL" sz="2600" dirty="0">
                <a:solidFill>
                  <a:srgbClr val="002060"/>
                </a:solidFill>
                <a:latin typeface="Verdana" panose="020B0604030504040204" pitchFamily="34" charset="0"/>
              </a:rPr>
              <a:t>Drink geen (max 1 glas) alcohol</a:t>
            </a:r>
          </a:p>
          <a:p>
            <a:pPr eaLnBrk="1" hangingPunct="1"/>
            <a:r>
              <a:rPr lang="nl-NL" altLang="nl-NL" sz="2600" dirty="0">
                <a:solidFill>
                  <a:srgbClr val="002060"/>
                </a:solidFill>
                <a:latin typeface="Verdana" panose="020B0604030504040204" pitchFamily="34" charset="0"/>
              </a:rPr>
              <a:t>Eet voldoende vezels</a:t>
            </a:r>
          </a:p>
          <a:p>
            <a:pPr eaLnBrk="1" hangingPunct="1"/>
            <a:r>
              <a:rPr lang="nl-NL" altLang="nl-NL" sz="2600" dirty="0">
                <a:solidFill>
                  <a:srgbClr val="002060"/>
                </a:solidFill>
                <a:latin typeface="Verdana" panose="020B0604030504040204" pitchFamily="34" charset="0"/>
              </a:rPr>
              <a:t>Eet minder verzadigd vet</a:t>
            </a:r>
          </a:p>
          <a:p>
            <a:pPr eaLnBrk="1" hangingPunct="1"/>
            <a:r>
              <a:rPr lang="nl-NL" altLang="nl-NL" sz="2600" dirty="0">
                <a:solidFill>
                  <a:srgbClr val="002060"/>
                </a:solidFill>
                <a:latin typeface="Verdana" panose="020B0604030504040204" pitchFamily="34" charset="0"/>
              </a:rPr>
              <a:t>Wees zuinig met zout en suiker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02112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05D88E-F3A4-EF57-A04E-DB9171982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Gezonde voeding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184678-7350-56CD-19C7-C5E997836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nl-NL" dirty="0">
                <a:solidFill>
                  <a:srgbClr val="002060"/>
                </a:solidFill>
                <a:latin typeface="Verdana" pitchFamily="34" charset="0"/>
              </a:rPr>
              <a:t>Stelling 1:</a:t>
            </a:r>
          </a:p>
          <a:p>
            <a:pPr eaLnBrk="1" hangingPunct="1">
              <a:defRPr/>
            </a:pPr>
            <a:endParaRPr lang="nl-NL" dirty="0">
              <a:solidFill>
                <a:srgbClr val="002060"/>
              </a:solidFill>
              <a:latin typeface="Verdana" pitchFamily="34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nl-NL" dirty="0">
                <a:solidFill>
                  <a:srgbClr val="002060"/>
                </a:solidFill>
                <a:latin typeface="Verdana" pitchFamily="34" charset="0"/>
              </a:rPr>
              <a:t>De diëtist geeft alleen advies aan te dikke mensen.</a:t>
            </a:r>
          </a:p>
          <a:p>
            <a:pPr marL="0" indent="0" eaLnBrk="1" hangingPunct="1">
              <a:buFontTx/>
              <a:buNone/>
              <a:defRPr/>
            </a:pPr>
            <a:r>
              <a:rPr lang="nl-NL" dirty="0">
                <a:solidFill>
                  <a:srgbClr val="002060"/>
                </a:solidFill>
                <a:latin typeface="Verdana" pitchFamily="34" charset="0"/>
              </a:rPr>
              <a:t>	</a:t>
            </a:r>
          </a:p>
          <a:p>
            <a:pPr marL="0" indent="0" eaLnBrk="1" hangingPunct="1">
              <a:buFontTx/>
              <a:buNone/>
              <a:defRPr/>
            </a:pPr>
            <a:r>
              <a:rPr lang="nl-NL" dirty="0">
                <a:solidFill>
                  <a:srgbClr val="002060"/>
                </a:solidFill>
                <a:latin typeface="Verdana" pitchFamily="34" charset="0"/>
              </a:rPr>
              <a:t>Waar of niet waar?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6181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461BC0-F712-546C-7D1E-6935E2B0B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Gezonde voeding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F819CC-5715-A088-7FAC-D44B2AFEA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r>
              <a:rPr lang="nl-NL" altLang="nl-NL" sz="2600" dirty="0">
                <a:solidFill>
                  <a:srgbClr val="002060"/>
                </a:solidFill>
                <a:latin typeface="Verdana" panose="020B0604030504040204" pitchFamily="34" charset="0"/>
              </a:rPr>
              <a:t>Stelling 2:</a:t>
            </a:r>
          </a:p>
          <a:p>
            <a:pPr eaLnBrk="1" hangingPunct="1"/>
            <a:endParaRPr lang="nl-NL" altLang="nl-NL" sz="2600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nl-NL" altLang="nl-NL" sz="2600" dirty="0">
                <a:solidFill>
                  <a:srgbClr val="002060"/>
                </a:solidFill>
                <a:latin typeface="Verdana" panose="020B0604030504040204" pitchFamily="34" charset="0"/>
              </a:rPr>
              <a:t>Een slechte stoelgang hoort erbij als je ouder wordt, niets aan te</a:t>
            </a:r>
          </a:p>
          <a:p>
            <a:pPr eaLnBrk="1" hangingPunct="1">
              <a:buFontTx/>
              <a:buNone/>
            </a:pPr>
            <a:r>
              <a:rPr lang="nl-NL" altLang="nl-NL" sz="2600" dirty="0">
                <a:solidFill>
                  <a:srgbClr val="002060"/>
                </a:solidFill>
                <a:latin typeface="Verdana" panose="020B0604030504040204" pitchFamily="34" charset="0"/>
              </a:rPr>
              <a:t>doen.</a:t>
            </a:r>
          </a:p>
          <a:p>
            <a:pPr eaLnBrk="1" hangingPunct="1">
              <a:buFontTx/>
              <a:buNone/>
            </a:pPr>
            <a:endParaRPr lang="nl-NL" altLang="nl-NL" sz="2600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nl-NL" altLang="nl-NL" sz="2600" dirty="0">
                <a:solidFill>
                  <a:srgbClr val="002060"/>
                </a:solidFill>
                <a:latin typeface="Verdana" panose="020B0604030504040204" pitchFamily="34" charset="0"/>
              </a:rPr>
              <a:t>Waar of niet waar?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50820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4B3429-7694-4DE7-7CE3-8D339CDB3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Gezonde voeding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58A1A9-D60C-2988-32F3-C25B15B93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nl-NL" dirty="0">
                <a:solidFill>
                  <a:srgbClr val="002060"/>
                </a:solidFill>
                <a:latin typeface="Verdana" pitchFamily="34" charset="0"/>
              </a:rPr>
              <a:t>Stelling 3:</a:t>
            </a:r>
          </a:p>
          <a:p>
            <a:pPr eaLnBrk="1" hangingPunct="1">
              <a:defRPr/>
            </a:pPr>
            <a:endParaRPr lang="nl-NL" dirty="0">
              <a:solidFill>
                <a:srgbClr val="002060"/>
              </a:solidFill>
              <a:latin typeface="Verdana" pitchFamily="34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nl-NL" dirty="0">
                <a:solidFill>
                  <a:srgbClr val="002060"/>
                </a:solidFill>
                <a:latin typeface="Verdana" pitchFamily="34" charset="0"/>
              </a:rPr>
              <a:t>Als je ouder wordt, is het verstandig om minder te eten.	</a:t>
            </a:r>
          </a:p>
          <a:p>
            <a:pPr marL="0" indent="0" eaLnBrk="1" hangingPunct="1">
              <a:buFontTx/>
              <a:buNone/>
              <a:defRPr/>
            </a:pPr>
            <a:endParaRPr lang="nl-NL" dirty="0">
              <a:solidFill>
                <a:srgbClr val="002060"/>
              </a:solidFill>
              <a:latin typeface="Verdana" pitchFamily="34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nl-NL" dirty="0">
                <a:solidFill>
                  <a:srgbClr val="002060"/>
                </a:solidFill>
                <a:latin typeface="Verdana" pitchFamily="34" charset="0"/>
              </a:rPr>
              <a:t>Waar of niet waar?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34395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DBBA5B-DDE6-2FA1-1AA2-FDBE7C06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Gezonde voeding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BDA733-347A-6A6A-A155-E19481EF3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  <a:defRPr/>
            </a:pPr>
            <a:r>
              <a:rPr lang="nl-NL" sz="2600" dirty="0">
                <a:solidFill>
                  <a:srgbClr val="002060"/>
                </a:solidFill>
                <a:latin typeface="Verdana" pitchFamily="34" charset="0"/>
              </a:rPr>
              <a:t>Stelling 4:</a:t>
            </a:r>
          </a:p>
          <a:p>
            <a:pPr eaLnBrk="1" hangingPunct="1">
              <a:defRPr/>
            </a:pPr>
            <a:endParaRPr lang="nl-NL" sz="2600" dirty="0">
              <a:solidFill>
                <a:srgbClr val="002060"/>
              </a:solidFill>
              <a:latin typeface="Verdana" pitchFamily="34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nl-NL" sz="2600" dirty="0">
                <a:solidFill>
                  <a:srgbClr val="002060"/>
                </a:solidFill>
                <a:latin typeface="Verdana" pitchFamily="34" charset="0"/>
              </a:rPr>
              <a:t>Een te hoog lichaamsgewicht verhoogt de kans op het krijgen van ziekten.	</a:t>
            </a:r>
          </a:p>
          <a:p>
            <a:pPr marL="0" indent="0" eaLnBrk="1" hangingPunct="1">
              <a:buFontTx/>
              <a:buNone/>
              <a:defRPr/>
            </a:pPr>
            <a:endParaRPr lang="nl-NL" sz="2600" dirty="0">
              <a:solidFill>
                <a:srgbClr val="002060"/>
              </a:solidFill>
              <a:latin typeface="Verdana" pitchFamily="34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nl-NL" sz="2600" dirty="0">
                <a:solidFill>
                  <a:srgbClr val="002060"/>
                </a:solidFill>
                <a:latin typeface="Verdana" pitchFamily="34" charset="0"/>
              </a:rPr>
              <a:t>Waar of niet waar?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61057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20A6E5-7631-803E-44BB-36DF8B091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Gezonde voeding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524227-DE91-C6DE-8184-0FFFDBCED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Stelling 5:</a:t>
            </a:r>
          </a:p>
          <a:p>
            <a:pPr eaLnBrk="1" hangingPunct="1"/>
            <a:endParaRPr lang="nl-NL" altLang="nl-NL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Men dient iedere dag een warme maaltijd te bereiden.	</a:t>
            </a:r>
          </a:p>
          <a:p>
            <a:pPr eaLnBrk="1" hangingPunct="1">
              <a:buFontTx/>
              <a:buNone/>
            </a:pPr>
            <a:endParaRPr lang="nl-NL" altLang="nl-NL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nl-NL" altLang="nl-NL" dirty="0">
                <a:solidFill>
                  <a:srgbClr val="002060"/>
                </a:solidFill>
                <a:latin typeface="Verdana" panose="020B0604030504040204" pitchFamily="34" charset="0"/>
              </a:rPr>
              <a:t>Waar of niet waar?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2065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51B09-B48D-8B71-53DA-B2F6C4C53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Gezonde voeding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284D14-53DE-1C36-FC23-1482487EF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  <a:defRPr/>
            </a:pPr>
            <a:r>
              <a:rPr lang="nl-NL" sz="2600" dirty="0">
                <a:solidFill>
                  <a:srgbClr val="002060"/>
                </a:solidFill>
                <a:latin typeface="Verdana" pitchFamily="34" charset="0"/>
              </a:rPr>
              <a:t>Stelling 6:</a:t>
            </a:r>
          </a:p>
          <a:p>
            <a:pPr eaLnBrk="1" hangingPunct="1">
              <a:defRPr/>
            </a:pPr>
            <a:endParaRPr lang="nl-NL" sz="2600" dirty="0">
              <a:solidFill>
                <a:srgbClr val="002060"/>
              </a:solidFill>
              <a:latin typeface="Verdana" pitchFamily="34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nl-NL" sz="2600" dirty="0">
                <a:solidFill>
                  <a:srgbClr val="002060"/>
                </a:solidFill>
                <a:latin typeface="Verdana" pitchFamily="34" charset="0"/>
              </a:rPr>
              <a:t>Het gebruik van melkproducten is op oudere leeftijd niet meer nodig.</a:t>
            </a:r>
          </a:p>
          <a:p>
            <a:pPr marL="0" indent="0" eaLnBrk="1" hangingPunct="1">
              <a:buFontTx/>
              <a:buNone/>
              <a:defRPr/>
            </a:pPr>
            <a:endParaRPr lang="nl-NL" sz="2600" dirty="0">
              <a:solidFill>
                <a:srgbClr val="002060"/>
              </a:solidFill>
              <a:latin typeface="Verdana" pitchFamily="34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nl-NL" sz="2600" dirty="0">
                <a:solidFill>
                  <a:srgbClr val="002060"/>
                </a:solidFill>
                <a:latin typeface="Verdana" pitchFamily="34" charset="0"/>
              </a:rPr>
              <a:t>Waar of niet waar?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630297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6BE6C-5A0D-5D54-CAAF-BFCA5A913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Gezonde voeding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457073-18E2-136B-BF18-217E6FE14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nl-NL" dirty="0">
                <a:solidFill>
                  <a:srgbClr val="002060"/>
                </a:solidFill>
                <a:latin typeface="Verdana" pitchFamily="34" charset="0"/>
              </a:rPr>
              <a:t>Stelling 7:</a:t>
            </a:r>
          </a:p>
          <a:p>
            <a:pPr eaLnBrk="1" hangingPunct="1">
              <a:defRPr/>
            </a:pPr>
            <a:endParaRPr lang="nl-NL" dirty="0">
              <a:solidFill>
                <a:srgbClr val="002060"/>
              </a:solidFill>
              <a:latin typeface="Verdana" pitchFamily="34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nl-NL" dirty="0">
                <a:solidFill>
                  <a:srgbClr val="002060"/>
                </a:solidFill>
                <a:latin typeface="Verdana" pitchFamily="34" charset="0"/>
              </a:rPr>
              <a:t>Per dag heeft men minstens 1½ liter vocht nodig.</a:t>
            </a:r>
          </a:p>
          <a:p>
            <a:pPr marL="0" indent="0" eaLnBrk="1" hangingPunct="1">
              <a:buFontTx/>
              <a:buNone/>
              <a:defRPr/>
            </a:pPr>
            <a:r>
              <a:rPr lang="nl-NL" dirty="0">
                <a:solidFill>
                  <a:srgbClr val="002060"/>
                </a:solidFill>
                <a:latin typeface="Verdana" pitchFamily="34" charset="0"/>
              </a:rPr>
              <a:t>	</a:t>
            </a:r>
          </a:p>
          <a:p>
            <a:pPr marL="0" indent="0" eaLnBrk="1" hangingPunct="1">
              <a:buFontTx/>
              <a:buNone/>
              <a:defRPr/>
            </a:pPr>
            <a:r>
              <a:rPr lang="nl-NL" dirty="0">
                <a:solidFill>
                  <a:srgbClr val="002060"/>
                </a:solidFill>
                <a:latin typeface="Verdana" pitchFamily="34" charset="0"/>
              </a:rPr>
              <a:t>Waar of niet waar?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5314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C7B5D8-8759-34FE-6532-0B14EE2E3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Gezonde voeding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956F22-6313-63A1-FF46-E1600182E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1676"/>
            <a:ext cx="10515600" cy="45815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b="1" dirty="0">
                <a:solidFill>
                  <a:srgbClr val="002060"/>
                </a:solidFill>
              </a:rPr>
              <a:t>Programma</a:t>
            </a:r>
          </a:p>
          <a:p>
            <a:r>
              <a:rPr lang="nl-NL" dirty="0">
                <a:solidFill>
                  <a:srgbClr val="002060"/>
                </a:solidFill>
              </a:rPr>
              <a:t>Interactieve presentatie</a:t>
            </a:r>
          </a:p>
          <a:p>
            <a:r>
              <a:rPr lang="nl-NL" dirty="0">
                <a:solidFill>
                  <a:srgbClr val="002060"/>
                </a:solidFill>
              </a:rPr>
              <a:t>Pauze</a:t>
            </a:r>
          </a:p>
          <a:p>
            <a:r>
              <a:rPr lang="nl-NL" dirty="0">
                <a:solidFill>
                  <a:srgbClr val="002060"/>
                </a:solidFill>
              </a:rPr>
              <a:t>Voedingsquiz</a:t>
            </a:r>
          </a:p>
          <a:p>
            <a:r>
              <a:rPr lang="nl-NL" dirty="0">
                <a:solidFill>
                  <a:srgbClr val="002060"/>
                </a:solidFill>
              </a:rPr>
              <a:t>Bespreken antwoorden quiz</a:t>
            </a:r>
          </a:p>
          <a:p>
            <a:r>
              <a:rPr lang="nl-NL" dirty="0">
                <a:solidFill>
                  <a:srgbClr val="002060"/>
                </a:solidFill>
              </a:rPr>
              <a:t>Vragen</a:t>
            </a:r>
          </a:p>
          <a:p>
            <a:r>
              <a:rPr lang="nl-NL" dirty="0">
                <a:solidFill>
                  <a:srgbClr val="002060"/>
                </a:solidFill>
              </a:rPr>
              <a:t>Evaluatie</a:t>
            </a:r>
          </a:p>
        </p:txBody>
      </p:sp>
    </p:spTree>
    <p:extLst>
      <p:ext uri="{BB962C8B-B14F-4D97-AF65-F5344CB8AC3E}">
        <p14:creationId xmlns:p14="http://schemas.microsoft.com/office/powerpoint/2010/main" val="27140427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A9928B-A1E1-A59C-7E3A-44F9D489D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Gezonde voeding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9C25B4-F526-BD3B-0DE3-987459BF6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nl-NL" dirty="0">
                <a:solidFill>
                  <a:srgbClr val="002060"/>
                </a:solidFill>
                <a:latin typeface="Verdana" pitchFamily="34" charset="0"/>
              </a:rPr>
              <a:t>Stelling 8:</a:t>
            </a:r>
          </a:p>
          <a:p>
            <a:pPr eaLnBrk="1" hangingPunct="1">
              <a:defRPr/>
            </a:pPr>
            <a:endParaRPr lang="nl-NL" dirty="0">
              <a:solidFill>
                <a:srgbClr val="002060"/>
              </a:solidFill>
              <a:latin typeface="Verdana" pitchFamily="34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nl-NL" dirty="0">
                <a:solidFill>
                  <a:srgbClr val="002060"/>
                </a:solidFill>
                <a:latin typeface="Verdana" pitchFamily="34" charset="0"/>
              </a:rPr>
              <a:t>Regelmatig naar buiten is goed voor de vitamine D voorziening.	</a:t>
            </a:r>
          </a:p>
          <a:p>
            <a:pPr marL="0" indent="0" eaLnBrk="1" hangingPunct="1">
              <a:buFontTx/>
              <a:buNone/>
              <a:defRPr/>
            </a:pPr>
            <a:endParaRPr lang="nl-NL" dirty="0">
              <a:solidFill>
                <a:srgbClr val="002060"/>
              </a:solidFill>
              <a:latin typeface="Verdana" pitchFamily="34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nl-NL" dirty="0">
                <a:solidFill>
                  <a:srgbClr val="002060"/>
                </a:solidFill>
                <a:latin typeface="Verdana" pitchFamily="34" charset="0"/>
              </a:rPr>
              <a:t>Waar of niet waar?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34442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EDE34F-29B4-B2EC-D815-DB9E2D7B4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Gezonde voeding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F55A56-56D2-AFC7-15D6-8FB3F0456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nl-NL" dirty="0">
                <a:solidFill>
                  <a:srgbClr val="002060"/>
                </a:solidFill>
                <a:latin typeface="Verdana" pitchFamily="34" charset="0"/>
              </a:rPr>
              <a:t>Stelling 9:</a:t>
            </a:r>
          </a:p>
          <a:p>
            <a:pPr eaLnBrk="1" hangingPunct="1">
              <a:defRPr/>
            </a:pPr>
            <a:endParaRPr lang="nl-NL" dirty="0">
              <a:solidFill>
                <a:srgbClr val="002060"/>
              </a:solidFill>
              <a:latin typeface="Verdana" pitchFamily="34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nl-NL" dirty="0">
                <a:solidFill>
                  <a:srgbClr val="002060"/>
                </a:solidFill>
                <a:latin typeface="Verdana" pitchFamily="34" charset="0"/>
              </a:rPr>
              <a:t>Minder vet is goed voor hart- en bloedvaten.	</a:t>
            </a:r>
          </a:p>
          <a:p>
            <a:pPr marL="0" indent="0" eaLnBrk="1" hangingPunct="1">
              <a:buFontTx/>
              <a:buNone/>
              <a:defRPr/>
            </a:pPr>
            <a:endParaRPr lang="nl-NL" dirty="0">
              <a:solidFill>
                <a:srgbClr val="002060"/>
              </a:solidFill>
              <a:latin typeface="Verdana" pitchFamily="34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nl-NL" dirty="0">
                <a:solidFill>
                  <a:srgbClr val="002060"/>
                </a:solidFill>
                <a:latin typeface="Verdana" pitchFamily="34" charset="0"/>
              </a:rPr>
              <a:t>Waar of niet waar?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008874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3C6613-502A-9AED-B013-0647DCF3C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Gezonde voeding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3D9E09-F1D1-C217-3AED-C4BAE2804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nl-NL" sz="2400">
              <a:solidFill>
                <a:srgbClr val="002060"/>
              </a:solidFill>
            </a:endParaRPr>
          </a:p>
          <a:p>
            <a:pPr marL="457200" lvl="1" indent="0">
              <a:buNone/>
            </a:pPr>
            <a:r>
              <a:rPr lang="nl-NL" sz="2400">
                <a:solidFill>
                  <a:srgbClr val="002060"/>
                </a:solidFill>
              </a:rPr>
              <a:t>Kies </a:t>
            </a:r>
            <a:r>
              <a:rPr lang="nl-NL" sz="2400" dirty="0">
                <a:solidFill>
                  <a:srgbClr val="002060"/>
                </a:solidFill>
              </a:rPr>
              <a:t>uw eten bewust en geniet ervan!</a:t>
            </a:r>
          </a:p>
          <a:p>
            <a:pPr marL="457200" lvl="1" indent="0">
              <a:buNone/>
            </a:pPr>
            <a:endParaRPr lang="nl-NL" sz="2400" dirty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r>
              <a:rPr lang="nl-NL" sz="2400" dirty="0">
                <a:solidFill>
                  <a:srgbClr val="002060"/>
                </a:solidFill>
              </a:rPr>
              <a:t>Durf te genieten!</a:t>
            </a:r>
          </a:p>
        </p:txBody>
      </p:sp>
    </p:spTree>
    <p:extLst>
      <p:ext uri="{BB962C8B-B14F-4D97-AF65-F5344CB8AC3E}">
        <p14:creationId xmlns:p14="http://schemas.microsoft.com/office/powerpoint/2010/main" val="1258141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C43108-F1D2-4677-4AD3-BB9CD5B39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Gezonde voeding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55582D-204B-F14A-355F-32E0DEAD9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2624"/>
            <a:ext cx="10515600" cy="46958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2800" b="1" dirty="0">
                <a:solidFill>
                  <a:srgbClr val="002060"/>
                </a:solidFill>
              </a:rPr>
              <a:t>Voeding</a:t>
            </a:r>
          </a:p>
          <a:p>
            <a:r>
              <a:rPr lang="nl-NL" dirty="0">
                <a:solidFill>
                  <a:srgbClr val="002060"/>
                </a:solidFill>
              </a:rPr>
              <a:t>Gezond</a:t>
            </a:r>
          </a:p>
          <a:p>
            <a:r>
              <a:rPr lang="nl-NL" dirty="0">
                <a:solidFill>
                  <a:srgbClr val="002060"/>
                </a:solidFill>
              </a:rPr>
              <a:t>Veilig</a:t>
            </a:r>
          </a:p>
          <a:p>
            <a:r>
              <a:rPr lang="nl-NL" dirty="0">
                <a:solidFill>
                  <a:srgbClr val="002060"/>
                </a:solidFill>
              </a:rPr>
              <a:t>Lekker</a:t>
            </a:r>
          </a:p>
          <a:p>
            <a:r>
              <a:rPr lang="nl-NL" dirty="0">
                <a:solidFill>
                  <a:srgbClr val="002060"/>
                </a:solidFill>
              </a:rPr>
              <a:t>Gezellig</a:t>
            </a:r>
          </a:p>
          <a:p>
            <a:r>
              <a:rPr lang="nl-NL" dirty="0">
                <a:solidFill>
                  <a:srgbClr val="002060"/>
                </a:solidFill>
              </a:rPr>
              <a:t>Gastvrij</a:t>
            </a:r>
          </a:p>
          <a:p>
            <a:r>
              <a:rPr lang="nl-NL" dirty="0">
                <a:solidFill>
                  <a:srgbClr val="002060"/>
                </a:solidFill>
              </a:rPr>
              <a:t>Troostrijk</a:t>
            </a:r>
          </a:p>
        </p:txBody>
      </p:sp>
    </p:spTree>
    <p:extLst>
      <p:ext uri="{BB962C8B-B14F-4D97-AF65-F5344CB8AC3E}">
        <p14:creationId xmlns:p14="http://schemas.microsoft.com/office/powerpoint/2010/main" val="2869216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7FF144-28B6-2200-5ADF-3489BA68A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Gezonde voeding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203EEA-4DE4-8D68-88A4-C4CF79194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2624"/>
            <a:ext cx="10515600" cy="4752975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buFontTx/>
              <a:buNone/>
            </a:pPr>
            <a:r>
              <a:rPr lang="en-US" altLang="nl-NL" sz="3100" b="1" dirty="0">
                <a:solidFill>
                  <a:srgbClr val="002060"/>
                </a:solidFill>
                <a:latin typeface="Verdana" panose="020B0604030504040204" pitchFamily="34" charset="0"/>
              </a:rPr>
              <a:t>Goede </a:t>
            </a:r>
            <a:r>
              <a:rPr lang="en-US" altLang="nl-NL" sz="31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voeding</a:t>
            </a:r>
            <a:r>
              <a:rPr lang="en-US" altLang="nl-NL" sz="31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altLang="nl-NL" sz="31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levert</a:t>
            </a:r>
            <a:endParaRPr lang="en-US" altLang="nl-NL" sz="3100" b="1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en-US" altLang="nl-NL" sz="3100" dirty="0" err="1">
                <a:solidFill>
                  <a:srgbClr val="002060"/>
                </a:solidFill>
                <a:latin typeface="Verdana" panose="020B0604030504040204" pitchFamily="34" charset="0"/>
              </a:rPr>
              <a:t>energie</a:t>
            </a:r>
            <a:endParaRPr lang="en-US" altLang="nl-NL" sz="3100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en-US" altLang="nl-NL" sz="3100" dirty="0" err="1">
                <a:solidFill>
                  <a:srgbClr val="002060"/>
                </a:solidFill>
                <a:latin typeface="Verdana" panose="020B0604030504040204" pitchFamily="34" charset="0"/>
              </a:rPr>
              <a:t>weerstand</a:t>
            </a:r>
            <a:endParaRPr lang="en-US" altLang="nl-NL" sz="3100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en-US" altLang="nl-NL" sz="3100" dirty="0">
                <a:solidFill>
                  <a:srgbClr val="002060"/>
                </a:solidFill>
                <a:latin typeface="Verdana" panose="020B0604030504040204" pitchFamily="34" charset="0"/>
              </a:rPr>
              <a:t>reserves</a:t>
            </a:r>
          </a:p>
          <a:p>
            <a:pPr eaLnBrk="1" hangingPunct="1">
              <a:buFontTx/>
              <a:buNone/>
            </a:pPr>
            <a:r>
              <a:rPr lang="en-US" altLang="nl-NL" sz="31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Voorkomt</a:t>
            </a:r>
            <a:endParaRPr lang="en-US" altLang="nl-NL" sz="3100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en-US" altLang="nl-NL" sz="3100" dirty="0" err="1">
                <a:solidFill>
                  <a:srgbClr val="002060"/>
                </a:solidFill>
                <a:latin typeface="Verdana" panose="020B0604030504040204" pitchFamily="34" charset="0"/>
              </a:rPr>
              <a:t>tekorten</a:t>
            </a:r>
            <a:endParaRPr lang="en-US" altLang="nl-NL" sz="3100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en-US" altLang="nl-NL" sz="3100" dirty="0" err="1">
                <a:solidFill>
                  <a:srgbClr val="002060"/>
                </a:solidFill>
                <a:latin typeface="Verdana" panose="020B0604030504040204" pitchFamily="34" charset="0"/>
              </a:rPr>
              <a:t>ziektes</a:t>
            </a:r>
            <a:endParaRPr lang="en-US" altLang="nl-NL" sz="3100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en-US" altLang="nl-NL" sz="3100" dirty="0" err="1">
                <a:solidFill>
                  <a:srgbClr val="002060"/>
                </a:solidFill>
                <a:latin typeface="Verdana" panose="020B0604030504040204" pitchFamily="34" charset="0"/>
              </a:rPr>
              <a:t>schadelijke</a:t>
            </a:r>
            <a:r>
              <a:rPr lang="en-US" altLang="nl-NL" sz="3100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altLang="nl-NL" sz="3100" dirty="0" err="1">
                <a:solidFill>
                  <a:srgbClr val="002060"/>
                </a:solidFill>
                <a:latin typeface="Verdana" panose="020B0604030504040204" pitchFamily="34" charset="0"/>
              </a:rPr>
              <a:t>stoffen</a:t>
            </a:r>
            <a:endParaRPr lang="en-US" altLang="nl-NL" sz="3100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8253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AF153D-B921-8BB6-4FB1-F174F1552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Gezonde voeding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3B96F0-A34E-9195-F415-5B92B2DC2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b="1" dirty="0">
                <a:solidFill>
                  <a:srgbClr val="002060"/>
                </a:solidFill>
              </a:rPr>
              <a:t>Schijf van Vijf</a:t>
            </a:r>
          </a:p>
          <a:p>
            <a:pPr marL="0" indent="0" algn="ctr">
              <a:buNone/>
            </a:pPr>
            <a:endParaRPr lang="nl-NL" b="1" dirty="0">
              <a:solidFill>
                <a:srgbClr val="002060"/>
              </a:solidFill>
            </a:endParaRPr>
          </a:p>
        </p:txBody>
      </p:sp>
      <p:pic>
        <p:nvPicPr>
          <p:cNvPr id="4" name="Afbeelding 2">
            <a:extLst>
              <a:ext uri="{FF2B5EF4-FFF2-40B4-BE49-F238E27FC236}">
                <a16:creationId xmlns:a16="http://schemas.microsoft.com/office/drawing/2014/main" id="{72792400-308B-500A-F1F5-770387DE9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193" y="3162299"/>
            <a:ext cx="4572762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649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777C97-D1DE-6F59-D4BA-A7A2DC148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rgbClr val="002060"/>
                </a:solidFill>
              </a:rPr>
              <a:t>Eet gevarieerd uit de schijf van vijf</a:t>
            </a:r>
            <a:br>
              <a:rPr lang="nl-NL" b="1" dirty="0">
                <a:solidFill>
                  <a:srgbClr val="002060"/>
                </a:solidFill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C70826C-DB6F-154B-DFC6-530B4446F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085974"/>
            <a:ext cx="10515600" cy="4581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rgbClr val="00B050"/>
                </a:solidFill>
              </a:rPr>
              <a:t>        </a:t>
            </a:r>
            <a:r>
              <a:rPr lang="nl-NL" sz="2000" dirty="0">
                <a:solidFill>
                  <a:srgbClr val="00B050"/>
                </a:solidFill>
              </a:rPr>
              <a:t>Veel groente en fruit</a:t>
            </a:r>
          </a:p>
          <a:p>
            <a:pPr marL="0" indent="0">
              <a:buNone/>
            </a:pPr>
            <a:r>
              <a:rPr lang="nl-NL" sz="2000" dirty="0">
                <a:solidFill>
                  <a:schemeClr val="accent2"/>
                </a:solidFill>
              </a:rPr>
              <a:t>          Vooral volkoren, -brood, -pasta, zilvervliesrijst, couscous</a:t>
            </a:r>
          </a:p>
          <a:p>
            <a:pPr marL="0" indent="0">
              <a:buNone/>
            </a:pPr>
            <a:r>
              <a:rPr lang="nl-NL" sz="2000" dirty="0">
                <a:solidFill>
                  <a:srgbClr val="DF41BD"/>
                </a:solidFill>
              </a:rPr>
              <a:t>          Minder vlees, meer vis, peulvruchten, ei, vegetarische </a:t>
            </a:r>
            <a:r>
              <a:rPr lang="nl-NL" sz="2000" dirty="0" err="1">
                <a:solidFill>
                  <a:srgbClr val="DF41BD"/>
                </a:solidFill>
              </a:rPr>
              <a:t>produkten</a:t>
            </a:r>
            <a:r>
              <a:rPr lang="nl-NL" sz="2000" dirty="0">
                <a:solidFill>
                  <a:srgbClr val="DF41BD"/>
                </a:solidFill>
              </a:rPr>
              <a:t>       </a:t>
            </a:r>
          </a:p>
          <a:p>
            <a:pPr marL="0" indent="0">
              <a:buNone/>
            </a:pPr>
            <a:r>
              <a:rPr lang="nl-NL" sz="2000" dirty="0">
                <a:solidFill>
                  <a:srgbClr val="DF41BD"/>
                </a:solidFill>
              </a:rPr>
              <a:t>          Genoeg melk, yoghurt, kaas</a:t>
            </a:r>
          </a:p>
          <a:p>
            <a:pPr marL="0" indent="0">
              <a:buNone/>
            </a:pPr>
            <a:r>
              <a:rPr lang="nl-NL" sz="2000" dirty="0">
                <a:solidFill>
                  <a:srgbClr val="DF41BD"/>
                </a:solidFill>
              </a:rPr>
              <a:t>          Handje ongezouten noten</a:t>
            </a:r>
          </a:p>
          <a:p>
            <a:pPr marL="0" indent="0">
              <a:buNone/>
            </a:pPr>
            <a:r>
              <a:rPr lang="nl-NL" sz="2000" dirty="0">
                <a:solidFill>
                  <a:srgbClr val="FACA21"/>
                </a:solidFill>
              </a:rPr>
              <a:t>          Zachte of vloeibare vetten</a:t>
            </a:r>
          </a:p>
          <a:p>
            <a:pPr marL="0" indent="0">
              <a:buNone/>
            </a:pPr>
            <a:r>
              <a:rPr lang="nl-NL" sz="2000" dirty="0">
                <a:solidFill>
                  <a:srgbClr val="00B0F0"/>
                </a:solidFill>
              </a:rPr>
              <a:t>          Voldoende vocht, thee, kraanwater, koffie</a:t>
            </a:r>
          </a:p>
          <a:p>
            <a:pPr marL="0" indent="0">
              <a:buNone/>
            </a:pPr>
            <a:endParaRPr lang="nl-NL" dirty="0">
              <a:solidFill>
                <a:srgbClr val="FACA21"/>
              </a:solidFill>
            </a:endParaRPr>
          </a:p>
        </p:txBody>
      </p:sp>
      <p:pic>
        <p:nvPicPr>
          <p:cNvPr id="4" name="Afbeelding 11">
            <a:extLst>
              <a:ext uri="{FF2B5EF4-FFF2-40B4-BE49-F238E27FC236}">
                <a16:creationId xmlns:a16="http://schemas.microsoft.com/office/drawing/2014/main" id="{8D3CE2AD-22F5-C68A-EA28-FA6CBF7C6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2209672"/>
            <a:ext cx="558322" cy="55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222AD39-15FE-55F4-89EF-462F67D60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2781300"/>
            <a:ext cx="558322" cy="55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0E0936A-AD75-E9A0-474D-E6150E441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332" y="3446959"/>
            <a:ext cx="571501" cy="57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6">
            <a:extLst>
              <a:ext uri="{FF2B5EF4-FFF2-40B4-BE49-F238E27FC236}">
                <a16:creationId xmlns:a16="http://schemas.microsoft.com/office/drawing/2014/main" id="{88DFC555-D533-F7E3-C196-16109A01D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743" y="4005281"/>
            <a:ext cx="571501" cy="57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7">
            <a:extLst>
              <a:ext uri="{FF2B5EF4-FFF2-40B4-BE49-F238E27FC236}">
                <a16:creationId xmlns:a16="http://schemas.microsoft.com/office/drawing/2014/main" id="{6F292C5D-B2A8-05ED-B47C-4067F09DC2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482" y="4576782"/>
            <a:ext cx="571501" cy="57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10">
            <a:extLst>
              <a:ext uri="{FF2B5EF4-FFF2-40B4-BE49-F238E27FC236}">
                <a16:creationId xmlns:a16="http://schemas.microsoft.com/office/drawing/2014/main" id="{EA0BC5D2-3834-DF2A-A527-A25EB7670C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661" y="5123359"/>
            <a:ext cx="558322" cy="55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12">
            <a:extLst>
              <a:ext uri="{FF2B5EF4-FFF2-40B4-BE49-F238E27FC236}">
                <a16:creationId xmlns:a16="http://schemas.microsoft.com/office/drawing/2014/main" id="{FAFA6FAC-1548-C2DC-7F4C-184E3660B1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16" y="5708321"/>
            <a:ext cx="579767" cy="57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827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8BC1BA-2B1F-A0F8-7FD0-692151B0B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Gezonde voeding</a:t>
            </a:r>
            <a:br>
              <a:rPr lang="nl-NL" dirty="0">
                <a:solidFill>
                  <a:srgbClr val="002060"/>
                </a:solidFill>
              </a:rPr>
            </a:br>
            <a:r>
              <a:rPr lang="nl-NL" sz="2700" dirty="0">
                <a:solidFill>
                  <a:srgbClr val="002060"/>
                </a:solidFill>
              </a:rPr>
              <a:t>Buiten de schijf: niet te veel en niet te vaak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8AFCAC3C-DF44-2EB8-29C2-50BA11268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nl-NL" sz="1600" dirty="0">
              <a:solidFill>
                <a:srgbClr val="002060"/>
              </a:solidFill>
            </a:endParaRPr>
          </a:p>
          <a:p>
            <a:endParaRPr lang="nl-NL" sz="1600" dirty="0">
              <a:solidFill>
                <a:srgbClr val="002060"/>
              </a:solidFill>
            </a:endParaRPr>
          </a:p>
          <a:p>
            <a:endParaRPr lang="nl-NL" sz="1600" dirty="0">
              <a:solidFill>
                <a:srgbClr val="002060"/>
              </a:solidFill>
            </a:endParaRPr>
          </a:p>
          <a:p>
            <a:r>
              <a:rPr lang="nl-NL" sz="1600" dirty="0">
                <a:solidFill>
                  <a:srgbClr val="002060"/>
                </a:solidFill>
              </a:rPr>
              <a:t>Kleine porties</a:t>
            </a:r>
          </a:p>
          <a:p>
            <a:r>
              <a:rPr lang="nl-NL" sz="1600" dirty="0">
                <a:solidFill>
                  <a:srgbClr val="002060"/>
                </a:solidFill>
              </a:rPr>
              <a:t>Weinig suiker</a:t>
            </a:r>
          </a:p>
          <a:p>
            <a:r>
              <a:rPr lang="nl-NL" sz="1600" dirty="0">
                <a:solidFill>
                  <a:srgbClr val="002060"/>
                </a:solidFill>
              </a:rPr>
              <a:t>Weinig zout</a:t>
            </a:r>
          </a:p>
          <a:p>
            <a:r>
              <a:rPr lang="nl-NL" sz="1600" dirty="0">
                <a:solidFill>
                  <a:srgbClr val="002060"/>
                </a:solidFill>
              </a:rPr>
              <a:t>Geen alcohol, max 1x per dag (mannen en vrouwen)</a:t>
            </a:r>
          </a:p>
          <a:p>
            <a:r>
              <a:rPr lang="nl-NL" sz="1600" dirty="0">
                <a:solidFill>
                  <a:srgbClr val="002060"/>
                </a:solidFill>
              </a:rPr>
              <a:t>Weinig verzadigde (harde) vetten</a:t>
            </a:r>
          </a:p>
        </p:txBody>
      </p:sp>
      <p:pic>
        <p:nvPicPr>
          <p:cNvPr id="6" name="Afbeelding 1">
            <a:extLst>
              <a:ext uri="{FF2B5EF4-FFF2-40B4-BE49-F238E27FC236}">
                <a16:creationId xmlns:a16="http://schemas.microsoft.com/office/drawing/2014/main" id="{6465E89E-8DA6-5392-DF4C-41786E305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2422525"/>
            <a:ext cx="521017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694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DA80C8-EB1F-AF8A-8D30-2B8979347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8E42C2-1B9C-35C3-8FB4-C8FC2DD03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l-NL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nl-NL" dirty="0">
                <a:solidFill>
                  <a:srgbClr val="002060"/>
                </a:solidFill>
              </a:rPr>
              <a:t>Eet Niet te veel</a:t>
            </a:r>
          </a:p>
          <a:p>
            <a:pPr marL="0" indent="0" algn="ctr">
              <a:buNone/>
            </a:pPr>
            <a:r>
              <a:rPr lang="nl-NL" dirty="0">
                <a:solidFill>
                  <a:srgbClr val="002060"/>
                </a:solidFill>
              </a:rPr>
              <a:t>&amp;</a:t>
            </a:r>
          </a:p>
          <a:p>
            <a:pPr marL="0" indent="0" algn="ctr">
              <a:buNone/>
            </a:pPr>
            <a:r>
              <a:rPr lang="nl-NL" dirty="0">
                <a:solidFill>
                  <a:srgbClr val="002060"/>
                </a:solidFill>
              </a:rPr>
              <a:t>Beweeg</a:t>
            </a:r>
          </a:p>
        </p:txBody>
      </p:sp>
    </p:spTree>
    <p:extLst>
      <p:ext uri="{BB962C8B-B14F-4D97-AF65-F5344CB8AC3E}">
        <p14:creationId xmlns:p14="http://schemas.microsoft.com/office/powerpoint/2010/main" val="24127884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GD-BZOTemplateNarrowcastingNieuw" id="{4205E5C5-1235-074A-9B90-E5E3391DA3A4}" vid="{B9CB5DEB-13AF-D64E-AEAF-1F48CBFA9D3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2C50169F7E234DA27E0587F91C3D7E" ma:contentTypeVersion="4" ma:contentTypeDescription="Een nieuw document maken." ma:contentTypeScope="" ma:versionID="ef5cafef455ad09a5d00181cf9044681">
  <xsd:schema xmlns:xsd="http://www.w3.org/2001/XMLSchema" xmlns:xs="http://www.w3.org/2001/XMLSchema" xmlns:p="http://schemas.microsoft.com/office/2006/metadata/properties" xmlns:ns2="9e4dcdb8-7d09-48cb-9eff-38832f869ea9" xmlns:ns3="3b559663-40ff-4a23-ad32-4a4ee56a90c1" targetNamespace="http://schemas.microsoft.com/office/2006/metadata/properties" ma:root="true" ma:fieldsID="7487352b321e95c3bc544db04023edfb" ns2:_="" ns3:_="">
    <xsd:import namespace="9e4dcdb8-7d09-48cb-9eff-38832f869ea9"/>
    <xsd:import namespace="3b559663-40ff-4a23-ad32-4a4ee56a90c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dcdb8-7d09-48cb-9eff-38832f869ea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559663-40ff-4a23-ad32-4a4ee56a90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699467-094C-4E44-BF94-A6854B4F572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D95184C-37C5-4F39-99F5-9F704C5820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4dcdb8-7d09-48cb-9eff-38832f869ea9"/>
    <ds:schemaRef ds:uri="3b559663-40ff-4a23-ad32-4a4ee56a90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CE99B0-9F48-4A29-A402-C12097808E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NarrowCasting</Template>
  <TotalTime>207</TotalTime>
  <Words>740</Words>
  <Application>Microsoft Office PowerPoint</Application>
  <PresentationFormat>Breedbeeld</PresentationFormat>
  <Paragraphs>205</Paragraphs>
  <Slides>32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7" baseType="lpstr">
      <vt:lpstr>Arial</vt:lpstr>
      <vt:lpstr>Calibri</vt:lpstr>
      <vt:lpstr>Verdana</vt:lpstr>
      <vt:lpstr>Wingdings</vt:lpstr>
      <vt:lpstr>Kantoorthema</vt:lpstr>
      <vt:lpstr>PowerPoint-presentatie</vt:lpstr>
      <vt:lpstr>Gezonde voeding</vt:lpstr>
      <vt:lpstr>Gezonde voeding</vt:lpstr>
      <vt:lpstr>Gezonde voeding</vt:lpstr>
      <vt:lpstr>Gezonde voeding</vt:lpstr>
      <vt:lpstr>Gezonde voeding</vt:lpstr>
      <vt:lpstr>Eet gevarieerd uit de schijf van vijf </vt:lpstr>
      <vt:lpstr>Gezonde voeding Buiten de schijf: niet te veel en niet te vaak</vt:lpstr>
      <vt:lpstr>PowerPoint-presentatie</vt:lpstr>
      <vt:lpstr>Keurmerken en voeding</vt:lpstr>
      <vt:lpstr>Gezonde voeding</vt:lpstr>
      <vt:lpstr>Gezonde voeding</vt:lpstr>
      <vt:lpstr>Gezonde voeding</vt:lpstr>
      <vt:lpstr>Gezonde voeding</vt:lpstr>
      <vt:lpstr>Gezonde voeding</vt:lpstr>
      <vt:lpstr>Gezonde voeding</vt:lpstr>
      <vt:lpstr>Gezonde voeding Problemen bij ouderen (1)</vt:lpstr>
      <vt:lpstr>Gezonde voeding Problemen bij ouderen (2)</vt:lpstr>
      <vt:lpstr>Gezonde voeding Problemen bij ouderen (3)</vt:lpstr>
      <vt:lpstr>Gezonde voeding</vt:lpstr>
      <vt:lpstr>Gezonde voeding</vt:lpstr>
      <vt:lpstr>Gezonde aandachtspunten</vt:lpstr>
      <vt:lpstr>Gezonde voeding</vt:lpstr>
      <vt:lpstr>Gezonde voeding</vt:lpstr>
      <vt:lpstr>Gezonde voeding</vt:lpstr>
      <vt:lpstr>Gezonde voeding</vt:lpstr>
      <vt:lpstr>Gezonde voeding</vt:lpstr>
      <vt:lpstr>Gezonde voeding</vt:lpstr>
      <vt:lpstr>Gezonde voeding</vt:lpstr>
      <vt:lpstr>Gezonde voeding</vt:lpstr>
      <vt:lpstr>Gezonde voeding</vt:lpstr>
      <vt:lpstr>Gezonde voeding</vt:lpstr>
    </vt:vector>
  </TitlesOfParts>
  <Company>GGD Brabant-Zuidoost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Hanny Pelders</dc:creator>
  <cp:lastModifiedBy>Hanny Pelders</cp:lastModifiedBy>
  <cp:revision>1</cp:revision>
  <dcterms:created xsi:type="dcterms:W3CDTF">2023-05-16T10:35:08Z</dcterms:created>
  <dcterms:modified xsi:type="dcterms:W3CDTF">2023-09-20T09:13:19Z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0x010100512C50169F7E234DA27E0587F91C3D7E</vt:lpwstr>
  </property>
</Properties>
</file>