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301" r:id="rId5"/>
    <p:sldId id="302" r:id="rId6"/>
    <p:sldId id="303" r:id="rId7"/>
    <p:sldId id="304" r:id="rId8"/>
    <p:sldId id="305" r:id="rId9"/>
    <p:sldId id="306" r:id="rId10"/>
    <p:sldId id="307" r:id="rId11"/>
    <p:sldId id="308" r:id="rId12"/>
    <p:sldId id="309" r:id="rId13"/>
    <p:sldId id="310" r:id="rId14"/>
    <p:sldId id="311" r:id="rId15"/>
    <p:sldId id="312" r:id="rId16"/>
    <p:sldId id="313" r:id="rId17"/>
    <p:sldId id="314" r:id="rId18"/>
    <p:sldId id="315" r:id="rId19"/>
    <p:sldId id="316" r:id="rId20"/>
    <p:sldId id="317" r:id="rId21"/>
    <p:sldId id="318" r:id="rId22"/>
    <p:sldId id="319" r:id="rId23"/>
    <p:sldId id="320" r:id="rId24"/>
    <p:sldId id="321" r:id="rId25"/>
    <p:sldId id="322" r:id="rId26"/>
    <p:sldId id="323" r:id="rId27"/>
    <p:sldId id="324" r:id="rId28"/>
    <p:sldId id="325" r:id="rId29"/>
    <p:sldId id="326" r:id="rId30"/>
    <p:sldId id="327" r:id="rId31"/>
    <p:sldId id="328" r:id="rId32"/>
    <p:sldId id="329" r:id="rId33"/>
    <p:sldId id="330" r:id="rId34"/>
    <p:sldId id="331" r:id="rId35"/>
    <p:sldId id="332" r:id="rId36"/>
    <p:sldId id="333" r:id="rId37"/>
    <p:sldId id="334" r:id="rId38"/>
    <p:sldId id="335" r:id="rId39"/>
    <p:sldId id="336" r:id="rId40"/>
    <p:sldId id="337" r:id="rId41"/>
    <p:sldId id="338" r:id="rId42"/>
    <p:sldId id="339" r:id="rId43"/>
    <p:sldId id="340" r:id="rId44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89D"/>
    <a:srgbClr val="D11A6E"/>
    <a:srgbClr val="8EC34A"/>
    <a:srgbClr val="FACA21"/>
    <a:srgbClr val="0121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327"/>
  </p:normalViewPr>
  <p:slideViewPr>
    <p:cSldViewPr snapToGrid="0" snapToObjects="1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y Pelders" userId="cee5c08d-29a5-474e-95dc-9be81352f2a9" providerId="ADAL" clId="{92276679-D3B8-48CC-9133-CAE67BD3AB48}"/>
    <pc:docChg chg="custSel modSld">
      <pc:chgData name="Hanny Pelders" userId="cee5c08d-29a5-474e-95dc-9be81352f2a9" providerId="ADAL" clId="{92276679-D3B8-48CC-9133-CAE67BD3AB48}" dt="2023-09-20T09:18:32.410" v="29" actId="255"/>
      <pc:docMkLst>
        <pc:docMk/>
      </pc:docMkLst>
      <pc:sldChg chg="modSp mod">
        <pc:chgData name="Hanny Pelders" userId="cee5c08d-29a5-474e-95dc-9be81352f2a9" providerId="ADAL" clId="{92276679-D3B8-48CC-9133-CAE67BD3AB48}" dt="2023-09-20T09:14:03.649" v="3" actId="14100"/>
        <pc:sldMkLst>
          <pc:docMk/>
          <pc:sldMk cId="3986097112" sldId="303"/>
        </pc:sldMkLst>
        <pc:spChg chg="mod">
          <ac:chgData name="Hanny Pelders" userId="cee5c08d-29a5-474e-95dc-9be81352f2a9" providerId="ADAL" clId="{92276679-D3B8-48CC-9133-CAE67BD3AB48}" dt="2023-09-20T09:14:03.649" v="3" actId="14100"/>
          <ac:spMkLst>
            <pc:docMk/>
            <pc:sldMk cId="3986097112" sldId="303"/>
            <ac:spMk id="3" creationId="{7A06733C-D679-074C-C863-1D017A677A51}"/>
          </ac:spMkLst>
        </pc:spChg>
      </pc:sldChg>
      <pc:sldChg chg="modSp mod">
        <pc:chgData name="Hanny Pelders" userId="cee5c08d-29a5-474e-95dc-9be81352f2a9" providerId="ADAL" clId="{92276679-D3B8-48CC-9133-CAE67BD3AB48}" dt="2023-09-20T09:14:16.406" v="4" actId="255"/>
        <pc:sldMkLst>
          <pc:docMk/>
          <pc:sldMk cId="806004146" sldId="304"/>
        </pc:sldMkLst>
        <pc:spChg chg="mod">
          <ac:chgData name="Hanny Pelders" userId="cee5c08d-29a5-474e-95dc-9be81352f2a9" providerId="ADAL" clId="{92276679-D3B8-48CC-9133-CAE67BD3AB48}" dt="2023-09-20T09:14:16.406" v="4" actId="255"/>
          <ac:spMkLst>
            <pc:docMk/>
            <pc:sldMk cId="806004146" sldId="304"/>
            <ac:spMk id="3" creationId="{590CA188-7D73-95C4-BC4A-D85BF4C2F598}"/>
          </ac:spMkLst>
        </pc:spChg>
      </pc:sldChg>
      <pc:sldChg chg="modSp mod">
        <pc:chgData name="Hanny Pelders" userId="cee5c08d-29a5-474e-95dc-9be81352f2a9" providerId="ADAL" clId="{92276679-D3B8-48CC-9133-CAE67BD3AB48}" dt="2023-09-20T09:14:27.878" v="5" actId="255"/>
        <pc:sldMkLst>
          <pc:docMk/>
          <pc:sldMk cId="3441482832" sldId="305"/>
        </pc:sldMkLst>
        <pc:spChg chg="mod">
          <ac:chgData name="Hanny Pelders" userId="cee5c08d-29a5-474e-95dc-9be81352f2a9" providerId="ADAL" clId="{92276679-D3B8-48CC-9133-CAE67BD3AB48}" dt="2023-09-20T09:14:27.878" v="5" actId="255"/>
          <ac:spMkLst>
            <pc:docMk/>
            <pc:sldMk cId="3441482832" sldId="305"/>
            <ac:spMk id="3" creationId="{4F197CC0-31E7-0953-3EC1-5800054DEB2C}"/>
          </ac:spMkLst>
        </pc:spChg>
      </pc:sldChg>
      <pc:sldChg chg="modSp mod">
        <pc:chgData name="Hanny Pelders" userId="cee5c08d-29a5-474e-95dc-9be81352f2a9" providerId="ADAL" clId="{92276679-D3B8-48CC-9133-CAE67BD3AB48}" dt="2023-09-20T09:15:00.144" v="7" actId="20577"/>
        <pc:sldMkLst>
          <pc:docMk/>
          <pc:sldMk cId="3181961339" sldId="310"/>
        </pc:sldMkLst>
        <pc:spChg chg="mod">
          <ac:chgData name="Hanny Pelders" userId="cee5c08d-29a5-474e-95dc-9be81352f2a9" providerId="ADAL" clId="{92276679-D3B8-48CC-9133-CAE67BD3AB48}" dt="2023-09-20T09:15:00.144" v="7" actId="20577"/>
          <ac:spMkLst>
            <pc:docMk/>
            <pc:sldMk cId="3181961339" sldId="310"/>
            <ac:spMk id="3" creationId="{A504895E-96C2-1403-E54F-A0A1D4B43F2C}"/>
          </ac:spMkLst>
        </pc:spChg>
      </pc:sldChg>
      <pc:sldChg chg="modSp mod">
        <pc:chgData name="Hanny Pelders" userId="cee5c08d-29a5-474e-95dc-9be81352f2a9" providerId="ADAL" clId="{92276679-D3B8-48CC-9133-CAE67BD3AB48}" dt="2023-09-20T09:15:22.052" v="8" actId="14100"/>
        <pc:sldMkLst>
          <pc:docMk/>
          <pc:sldMk cId="1888184332" sldId="312"/>
        </pc:sldMkLst>
        <pc:spChg chg="mod">
          <ac:chgData name="Hanny Pelders" userId="cee5c08d-29a5-474e-95dc-9be81352f2a9" providerId="ADAL" clId="{92276679-D3B8-48CC-9133-CAE67BD3AB48}" dt="2023-09-20T09:15:22.052" v="8" actId="14100"/>
          <ac:spMkLst>
            <pc:docMk/>
            <pc:sldMk cId="1888184332" sldId="312"/>
            <ac:spMk id="3" creationId="{EB471AC3-9AFF-11FF-0425-EC6E466B5079}"/>
          </ac:spMkLst>
        </pc:spChg>
      </pc:sldChg>
      <pc:sldChg chg="modSp mod">
        <pc:chgData name="Hanny Pelders" userId="cee5c08d-29a5-474e-95dc-9be81352f2a9" providerId="ADAL" clId="{92276679-D3B8-48CC-9133-CAE67BD3AB48}" dt="2023-09-20T09:15:52.742" v="13" actId="255"/>
        <pc:sldMkLst>
          <pc:docMk/>
          <pc:sldMk cId="3836888009" sldId="319"/>
        </pc:sldMkLst>
        <pc:spChg chg="mod">
          <ac:chgData name="Hanny Pelders" userId="cee5c08d-29a5-474e-95dc-9be81352f2a9" providerId="ADAL" clId="{92276679-D3B8-48CC-9133-CAE67BD3AB48}" dt="2023-09-20T09:15:52.742" v="13" actId="255"/>
          <ac:spMkLst>
            <pc:docMk/>
            <pc:sldMk cId="3836888009" sldId="319"/>
            <ac:spMk id="3" creationId="{EA2A3218-3733-F399-8568-28673C023760}"/>
          </ac:spMkLst>
        </pc:spChg>
      </pc:sldChg>
      <pc:sldChg chg="modSp mod">
        <pc:chgData name="Hanny Pelders" userId="cee5c08d-29a5-474e-95dc-9be81352f2a9" providerId="ADAL" clId="{92276679-D3B8-48CC-9133-CAE67BD3AB48}" dt="2023-09-20T09:16:12.651" v="15" actId="20577"/>
        <pc:sldMkLst>
          <pc:docMk/>
          <pc:sldMk cId="2396803509" sldId="322"/>
        </pc:sldMkLst>
        <pc:spChg chg="mod">
          <ac:chgData name="Hanny Pelders" userId="cee5c08d-29a5-474e-95dc-9be81352f2a9" providerId="ADAL" clId="{92276679-D3B8-48CC-9133-CAE67BD3AB48}" dt="2023-09-20T09:16:12.651" v="15" actId="20577"/>
          <ac:spMkLst>
            <pc:docMk/>
            <pc:sldMk cId="2396803509" sldId="322"/>
            <ac:spMk id="3" creationId="{BB75F270-B9B9-15C7-DDF8-6002F5662447}"/>
          </ac:spMkLst>
        </pc:spChg>
      </pc:sldChg>
      <pc:sldChg chg="modSp mod">
        <pc:chgData name="Hanny Pelders" userId="cee5c08d-29a5-474e-95dc-9be81352f2a9" providerId="ADAL" clId="{92276679-D3B8-48CC-9133-CAE67BD3AB48}" dt="2023-09-20T09:16:27.835" v="17" actId="20577"/>
        <pc:sldMkLst>
          <pc:docMk/>
          <pc:sldMk cId="337206651" sldId="323"/>
        </pc:sldMkLst>
        <pc:spChg chg="mod">
          <ac:chgData name="Hanny Pelders" userId="cee5c08d-29a5-474e-95dc-9be81352f2a9" providerId="ADAL" clId="{92276679-D3B8-48CC-9133-CAE67BD3AB48}" dt="2023-09-20T09:16:27.835" v="17" actId="20577"/>
          <ac:spMkLst>
            <pc:docMk/>
            <pc:sldMk cId="337206651" sldId="323"/>
            <ac:spMk id="3" creationId="{12A375D7-6E1D-F1D9-9604-3C5A43C4E908}"/>
          </ac:spMkLst>
        </pc:spChg>
      </pc:sldChg>
      <pc:sldChg chg="modSp mod">
        <pc:chgData name="Hanny Pelders" userId="cee5c08d-29a5-474e-95dc-9be81352f2a9" providerId="ADAL" clId="{92276679-D3B8-48CC-9133-CAE67BD3AB48}" dt="2023-09-20T09:16:53.097" v="19" actId="20577"/>
        <pc:sldMkLst>
          <pc:docMk/>
          <pc:sldMk cId="4065366085" sldId="329"/>
        </pc:sldMkLst>
        <pc:spChg chg="mod">
          <ac:chgData name="Hanny Pelders" userId="cee5c08d-29a5-474e-95dc-9be81352f2a9" providerId="ADAL" clId="{92276679-D3B8-48CC-9133-CAE67BD3AB48}" dt="2023-09-20T09:16:53.097" v="19" actId="20577"/>
          <ac:spMkLst>
            <pc:docMk/>
            <pc:sldMk cId="4065366085" sldId="329"/>
            <ac:spMk id="3" creationId="{D024DF7B-A247-AD3E-A8D1-6DE5D73C3D23}"/>
          </ac:spMkLst>
        </pc:spChg>
      </pc:sldChg>
      <pc:sldChg chg="modSp mod">
        <pc:chgData name="Hanny Pelders" userId="cee5c08d-29a5-474e-95dc-9be81352f2a9" providerId="ADAL" clId="{92276679-D3B8-48CC-9133-CAE67BD3AB48}" dt="2023-09-20T09:17:05.309" v="20" actId="255"/>
        <pc:sldMkLst>
          <pc:docMk/>
          <pc:sldMk cId="1063272171" sldId="330"/>
        </pc:sldMkLst>
        <pc:spChg chg="mod">
          <ac:chgData name="Hanny Pelders" userId="cee5c08d-29a5-474e-95dc-9be81352f2a9" providerId="ADAL" clId="{92276679-D3B8-48CC-9133-CAE67BD3AB48}" dt="2023-09-20T09:17:05.309" v="20" actId="255"/>
          <ac:spMkLst>
            <pc:docMk/>
            <pc:sldMk cId="1063272171" sldId="330"/>
            <ac:spMk id="3" creationId="{C3044A8E-E573-820A-91F9-1A8DAAFAEEDC}"/>
          </ac:spMkLst>
        </pc:spChg>
      </pc:sldChg>
      <pc:sldChg chg="modSp mod">
        <pc:chgData name="Hanny Pelders" userId="cee5c08d-29a5-474e-95dc-9be81352f2a9" providerId="ADAL" clId="{92276679-D3B8-48CC-9133-CAE67BD3AB48}" dt="2023-09-20T09:17:16.963" v="21" actId="255"/>
        <pc:sldMkLst>
          <pc:docMk/>
          <pc:sldMk cId="2881654605" sldId="331"/>
        </pc:sldMkLst>
        <pc:spChg chg="mod">
          <ac:chgData name="Hanny Pelders" userId="cee5c08d-29a5-474e-95dc-9be81352f2a9" providerId="ADAL" clId="{92276679-D3B8-48CC-9133-CAE67BD3AB48}" dt="2023-09-20T09:17:16.963" v="21" actId="255"/>
          <ac:spMkLst>
            <pc:docMk/>
            <pc:sldMk cId="2881654605" sldId="331"/>
            <ac:spMk id="3" creationId="{2897D917-F2A7-17DA-49C2-945419CD80C9}"/>
          </ac:spMkLst>
        </pc:spChg>
      </pc:sldChg>
      <pc:sldChg chg="modSp mod">
        <pc:chgData name="Hanny Pelders" userId="cee5c08d-29a5-474e-95dc-9be81352f2a9" providerId="ADAL" clId="{92276679-D3B8-48CC-9133-CAE67BD3AB48}" dt="2023-09-20T09:17:25.861" v="23" actId="27636"/>
        <pc:sldMkLst>
          <pc:docMk/>
          <pc:sldMk cId="3747925014" sldId="332"/>
        </pc:sldMkLst>
        <pc:spChg chg="mod">
          <ac:chgData name="Hanny Pelders" userId="cee5c08d-29a5-474e-95dc-9be81352f2a9" providerId="ADAL" clId="{92276679-D3B8-48CC-9133-CAE67BD3AB48}" dt="2023-09-20T09:17:25.861" v="23" actId="27636"/>
          <ac:spMkLst>
            <pc:docMk/>
            <pc:sldMk cId="3747925014" sldId="332"/>
            <ac:spMk id="3" creationId="{7D482E7C-3DF1-052C-92A8-36FF54682CA9}"/>
          </ac:spMkLst>
        </pc:spChg>
      </pc:sldChg>
      <pc:sldChg chg="modSp mod">
        <pc:chgData name="Hanny Pelders" userId="cee5c08d-29a5-474e-95dc-9be81352f2a9" providerId="ADAL" clId="{92276679-D3B8-48CC-9133-CAE67BD3AB48}" dt="2023-09-20T09:17:34.301" v="24" actId="255"/>
        <pc:sldMkLst>
          <pc:docMk/>
          <pc:sldMk cId="3682159859" sldId="334"/>
        </pc:sldMkLst>
        <pc:spChg chg="mod">
          <ac:chgData name="Hanny Pelders" userId="cee5c08d-29a5-474e-95dc-9be81352f2a9" providerId="ADAL" clId="{92276679-D3B8-48CC-9133-CAE67BD3AB48}" dt="2023-09-20T09:17:34.301" v="24" actId="255"/>
          <ac:spMkLst>
            <pc:docMk/>
            <pc:sldMk cId="3682159859" sldId="334"/>
            <ac:spMk id="3" creationId="{B16B19D1-D3F8-94A2-5007-7E94392363F9}"/>
          </ac:spMkLst>
        </pc:spChg>
      </pc:sldChg>
      <pc:sldChg chg="modSp mod">
        <pc:chgData name="Hanny Pelders" userId="cee5c08d-29a5-474e-95dc-9be81352f2a9" providerId="ADAL" clId="{92276679-D3B8-48CC-9133-CAE67BD3AB48}" dt="2023-09-20T09:17:41.931" v="25" actId="255"/>
        <pc:sldMkLst>
          <pc:docMk/>
          <pc:sldMk cId="2673146902" sldId="335"/>
        </pc:sldMkLst>
        <pc:spChg chg="mod">
          <ac:chgData name="Hanny Pelders" userId="cee5c08d-29a5-474e-95dc-9be81352f2a9" providerId="ADAL" clId="{92276679-D3B8-48CC-9133-CAE67BD3AB48}" dt="2023-09-20T09:17:41.931" v="25" actId="255"/>
          <ac:spMkLst>
            <pc:docMk/>
            <pc:sldMk cId="2673146902" sldId="335"/>
            <ac:spMk id="3" creationId="{EE8C2682-CE4A-D2CA-A8C7-65DAE80616AE}"/>
          </ac:spMkLst>
        </pc:spChg>
      </pc:sldChg>
      <pc:sldChg chg="modSp mod">
        <pc:chgData name="Hanny Pelders" userId="cee5c08d-29a5-474e-95dc-9be81352f2a9" providerId="ADAL" clId="{92276679-D3B8-48CC-9133-CAE67BD3AB48}" dt="2023-09-20T09:18:03.824" v="26" actId="255"/>
        <pc:sldMkLst>
          <pc:docMk/>
          <pc:sldMk cId="1178136632" sldId="336"/>
        </pc:sldMkLst>
        <pc:spChg chg="mod">
          <ac:chgData name="Hanny Pelders" userId="cee5c08d-29a5-474e-95dc-9be81352f2a9" providerId="ADAL" clId="{92276679-D3B8-48CC-9133-CAE67BD3AB48}" dt="2023-09-20T09:18:03.824" v="26" actId="255"/>
          <ac:spMkLst>
            <pc:docMk/>
            <pc:sldMk cId="1178136632" sldId="336"/>
            <ac:spMk id="3" creationId="{422D1356-89A3-DE15-9837-DC4EBDEE991C}"/>
          </ac:spMkLst>
        </pc:spChg>
      </pc:sldChg>
      <pc:sldChg chg="modSp mod">
        <pc:chgData name="Hanny Pelders" userId="cee5c08d-29a5-474e-95dc-9be81352f2a9" providerId="ADAL" clId="{92276679-D3B8-48CC-9133-CAE67BD3AB48}" dt="2023-09-20T09:18:16.203" v="27" actId="255"/>
        <pc:sldMkLst>
          <pc:docMk/>
          <pc:sldMk cId="2638453349" sldId="338"/>
        </pc:sldMkLst>
        <pc:spChg chg="mod">
          <ac:chgData name="Hanny Pelders" userId="cee5c08d-29a5-474e-95dc-9be81352f2a9" providerId="ADAL" clId="{92276679-D3B8-48CC-9133-CAE67BD3AB48}" dt="2023-09-20T09:18:16.203" v="27" actId="255"/>
          <ac:spMkLst>
            <pc:docMk/>
            <pc:sldMk cId="2638453349" sldId="338"/>
            <ac:spMk id="3" creationId="{12970C8D-C075-17C7-6971-50065D71D45F}"/>
          </ac:spMkLst>
        </pc:spChg>
      </pc:sldChg>
      <pc:sldChg chg="modSp mod">
        <pc:chgData name="Hanny Pelders" userId="cee5c08d-29a5-474e-95dc-9be81352f2a9" providerId="ADAL" clId="{92276679-D3B8-48CC-9133-CAE67BD3AB48}" dt="2023-09-20T09:18:25.462" v="28" actId="255"/>
        <pc:sldMkLst>
          <pc:docMk/>
          <pc:sldMk cId="1936267366" sldId="339"/>
        </pc:sldMkLst>
        <pc:spChg chg="mod">
          <ac:chgData name="Hanny Pelders" userId="cee5c08d-29a5-474e-95dc-9be81352f2a9" providerId="ADAL" clId="{92276679-D3B8-48CC-9133-CAE67BD3AB48}" dt="2023-09-20T09:18:25.462" v="28" actId="255"/>
          <ac:spMkLst>
            <pc:docMk/>
            <pc:sldMk cId="1936267366" sldId="339"/>
            <ac:spMk id="3" creationId="{BCA44B40-A403-437C-8C3B-862AA2FDCABB}"/>
          </ac:spMkLst>
        </pc:spChg>
      </pc:sldChg>
      <pc:sldChg chg="modSp mod">
        <pc:chgData name="Hanny Pelders" userId="cee5c08d-29a5-474e-95dc-9be81352f2a9" providerId="ADAL" clId="{92276679-D3B8-48CC-9133-CAE67BD3AB48}" dt="2023-09-20T09:18:32.410" v="29" actId="255"/>
        <pc:sldMkLst>
          <pc:docMk/>
          <pc:sldMk cId="2576761342" sldId="340"/>
        </pc:sldMkLst>
        <pc:spChg chg="mod">
          <ac:chgData name="Hanny Pelders" userId="cee5c08d-29a5-474e-95dc-9be81352f2a9" providerId="ADAL" clId="{92276679-D3B8-48CC-9133-CAE67BD3AB48}" dt="2023-09-20T09:18:32.410" v="29" actId="255"/>
          <ac:spMkLst>
            <pc:docMk/>
            <pc:sldMk cId="2576761342" sldId="340"/>
            <ac:spMk id="3" creationId="{DB644222-BA98-6C3F-3D6E-819E8917B1B0}"/>
          </ac:spMkLst>
        </pc:spChg>
      </pc:sldChg>
    </pc:docChg>
  </pc:docChgLst>
  <pc:docChgLst>
    <pc:chgData name="Hanny Pelders" userId="cee5c08d-29a5-474e-95dc-9be81352f2a9" providerId="ADAL" clId="{A3BEABC5-5AA3-4F14-83C4-B18B5FBA1A35}"/>
    <pc:docChg chg="undo custSel addSld modSld">
      <pc:chgData name="Hanny Pelders" userId="cee5c08d-29a5-474e-95dc-9be81352f2a9" providerId="ADAL" clId="{A3BEABC5-5AA3-4F14-83C4-B18B5FBA1A35}" dt="2023-06-14T09:51:13.760" v="975" actId="20577"/>
      <pc:docMkLst>
        <pc:docMk/>
      </pc:docMkLst>
      <pc:sldChg chg="modSp new mod">
        <pc:chgData name="Hanny Pelders" userId="cee5c08d-29a5-474e-95dc-9be81352f2a9" providerId="ADAL" clId="{A3BEABC5-5AA3-4F14-83C4-B18B5FBA1A35}" dt="2023-06-07T10:29:04.139" v="39" actId="207"/>
        <pc:sldMkLst>
          <pc:docMk/>
          <pc:sldMk cId="187976199" sldId="317"/>
        </pc:sldMkLst>
        <pc:spChg chg="mod">
          <ac:chgData name="Hanny Pelders" userId="cee5c08d-29a5-474e-95dc-9be81352f2a9" providerId="ADAL" clId="{A3BEABC5-5AA3-4F14-83C4-B18B5FBA1A35}" dt="2023-06-07T10:28:40.037" v="36" actId="122"/>
          <ac:spMkLst>
            <pc:docMk/>
            <pc:sldMk cId="187976199" sldId="317"/>
            <ac:spMk id="2" creationId="{4312C63C-356C-B0B1-ADDB-17DCA32BAE67}"/>
          </ac:spMkLst>
        </pc:spChg>
        <pc:spChg chg="mod">
          <ac:chgData name="Hanny Pelders" userId="cee5c08d-29a5-474e-95dc-9be81352f2a9" providerId="ADAL" clId="{A3BEABC5-5AA3-4F14-83C4-B18B5FBA1A35}" dt="2023-06-07T10:29:04.139" v="39" actId="207"/>
          <ac:spMkLst>
            <pc:docMk/>
            <pc:sldMk cId="187976199" sldId="317"/>
            <ac:spMk id="3" creationId="{AE92423F-6DBF-0384-BEFE-B0AC35B48CBE}"/>
          </ac:spMkLst>
        </pc:spChg>
      </pc:sldChg>
      <pc:sldChg chg="modSp new mod">
        <pc:chgData name="Hanny Pelders" userId="cee5c08d-29a5-474e-95dc-9be81352f2a9" providerId="ADAL" clId="{A3BEABC5-5AA3-4F14-83C4-B18B5FBA1A35}" dt="2023-06-07T10:30:30.643" v="74" actId="207"/>
        <pc:sldMkLst>
          <pc:docMk/>
          <pc:sldMk cId="1303212852" sldId="318"/>
        </pc:sldMkLst>
        <pc:spChg chg="mod">
          <ac:chgData name="Hanny Pelders" userId="cee5c08d-29a5-474e-95dc-9be81352f2a9" providerId="ADAL" clId="{A3BEABC5-5AA3-4F14-83C4-B18B5FBA1A35}" dt="2023-06-07T10:30:06.461" v="71" actId="122"/>
          <ac:spMkLst>
            <pc:docMk/>
            <pc:sldMk cId="1303212852" sldId="318"/>
            <ac:spMk id="2" creationId="{83A06BC7-6FD7-66CA-5FAE-98232CAD79A5}"/>
          </ac:spMkLst>
        </pc:spChg>
        <pc:spChg chg="mod">
          <ac:chgData name="Hanny Pelders" userId="cee5c08d-29a5-474e-95dc-9be81352f2a9" providerId="ADAL" clId="{A3BEABC5-5AA3-4F14-83C4-B18B5FBA1A35}" dt="2023-06-07T10:30:30.643" v="74" actId="207"/>
          <ac:spMkLst>
            <pc:docMk/>
            <pc:sldMk cId="1303212852" sldId="318"/>
            <ac:spMk id="3" creationId="{DE4D5FD7-CBF9-C2C1-80B9-820EC41DE14F}"/>
          </ac:spMkLst>
        </pc:spChg>
      </pc:sldChg>
      <pc:sldChg chg="modSp new mod">
        <pc:chgData name="Hanny Pelders" userId="cee5c08d-29a5-474e-95dc-9be81352f2a9" providerId="ADAL" clId="{A3BEABC5-5AA3-4F14-83C4-B18B5FBA1A35}" dt="2023-06-07T10:32:11.863" v="113" actId="207"/>
        <pc:sldMkLst>
          <pc:docMk/>
          <pc:sldMk cId="3836888009" sldId="319"/>
        </pc:sldMkLst>
        <pc:spChg chg="mod">
          <ac:chgData name="Hanny Pelders" userId="cee5c08d-29a5-474e-95dc-9be81352f2a9" providerId="ADAL" clId="{A3BEABC5-5AA3-4F14-83C4-B18B5FBA1A35}" dt="2023-06-07T10:31:45.759" v="110" actId="122"/>
          <ac:spMkLst>
            <pc:docMk/>
            <pc:sldMk cId="3836888009" sldId="319"/>
            <ac:spMk id="2" creationId="{F658E4BC-A2D9-8BD9-6260-0F75146622CD}"/>
          </ac:spMkLst>
        </pc:spChg>
        <pc:spChg chg="mod">
          <ac:chgData name="Hanny Pelders" userId="cee5c08d-29a5-474e-95dc-9be81352f2a9" providerId="ADAL" clId="{A3BEABC5-5AA3-4F14-83C4-B18B5FBA1A35}" dt="2023-06-07T10:32:11.863" v="113" actId="207"/>
          <ac:spMkLst>
            <pc:docMk/>
            <pc:sldMk cId="3836888009" sldId="319"/>
            <ac:spMk id="3" creationId="{EA2A3218-3733-F399-8568-28673C023760}"/>
          </ac:spMkLst>
        </pc:spChg>
      </pc:sldChg>
      <pc:sldChg chg="modSp new mod">
        <pc:chgData name="Hanny Pelders" userId="cee5c08d-29a5-474e-95dc-9be81352f2a9" providerId="ADAL" clId="{A3BEABC5-5AA3-4F14-83C4-B18B5FBA1A35}" dt="2023-06-07T10:33:30.424" v="139" actId="122"/>
        <pc:sldMkLst>
          <pc:docMk/>
          <pc:sldMk cId="3992590994" sldId="320"/>
        </pc:sldMkLst>
        <pc:spChg chg="mod">
          <ac:chgData name="Hanny Pelders" userId="cee5c08d-29a5-474e-95dc-9be81352f2a9" providerId="ADAL" clId="{A3BEABC5-5AA3-4F14-83C4-B18B5FBA1A35}" dt="2023-06-07T10:32:47.536" v="127" actId="122"/>
          <ac:spMkLst>
            <pc:docMk/>
            <pc:sldMk cId="3992590994" sldId="320"/>
            <ac:spMk id="2" creationId="{A8C77AF4-7648-A8C9-0D9F-7D15577E08BF}"/>
          </ac:spMkLst>
        </pc:spChg>
        <pc:spChg chg="mod">
          <ac:chgData name="Hanny Pelders" userId="cee5c08d-29a5-474e-95dc-9be81352f2a9" providerId="ADAL" clId="{A3BEABC5-5AA3-4F14-83C4-B18B5FBA1A35}" dt="2023-06-07T10:33:30.424" v="139" actId="122"/>
          <ac:spMkLst>
            <pc:docMk/>
            <pc:sldMk cId="3992590994" sldId="320"/>
            <ac:spMk id="3" creationId="{164BAD77-75A1-954E-5DA2-133DE35FDB0E}"/>
          </ac:spMkLst>
        </pc:spChg>
      </pc:sldChg>
      <pc:sldChg chg="modSp new mod">
        <pc:chgData name="Hanny Pelders" userId="cee5c08d-29a5-474e-95dc-9be81352f2a9" providerId="ADAL" clId="{A3BEABC5-5AA3-4F14-83C4-B18B5FBA1A35}" dt="2023-06-07T10:35:54.136" v="226" actId="20577"/>
        <pc:sldMkLst>
          <pc:docMk/>
          <pc:sldMk cId="2970024466" sldId="321"/>
        </pc:sldMkLst>
        <pc:spChg chg="mod">
          <ac:chgData name="Hanny Pelders" userId="cee5c08d-29a5-474e-95dc-9be81352f2a9" providerId="ADAL" clId="{A3BEABC5-5AA3-4F14-83C4-B18B5FBA1A35}" dt="2023-06-07T10:35:54.136" v="226" actId="20577"/>
          <ac:spMkLst>
            <pc:docMk/>
            <pc:sldMk cId="2970024466" sldId="321"/>
            <ac:spMk id="2" creationId="{AE203046-7EF5-D135-A985-4BE7983F9641}"/>
          </ac:spMkLst>
        </pc:spChg>
        <pc:spChg chg="mod">
          <ac:chgData name="Hanny Pelders" userId="cee5c08d-29a5-474e-95dc-9be81352f2a9" providerId="ADAL" clId="{A3BEABC5-5AA3-4F14-83C4-B18B5FBA1A35}" dt="2023-06-07T10:34:57.868" v="163" actId="20577"/>
          <ac:spMkLst>
            <pc:docMk/>
            <pc:sldMk cId="2970024466" sldId="321"/>
            <ac:spMk id="3" creationId="{CCE11999-890A-8C6C-02C7-0FF9247D3D6E}"/>
          </ac:spMkLst>
        </pc:spChg>
      </pc:sldChg>
      <pc:sldChg chg="modSp new mod">
        <pc:chgData name="Hanny Pelders" userId="cee5c08d-29a5-474e-95dc-9be81352f2a9" providerId="ADAL" clId="{A3BEABC5-5AA3-4F14-83C4-B18B5FBA1A35}" dt="2023-06-07T10:36:48.990" v="262" actId="255"/>
        <pc:sldMkLst>
          <pc:docMk/>
          <pc:sldMk cId="2396803509" sldId="322"/>
        </pc:sldMkLst>
        <pc:spChg chg="mod">
          <ac:chgData name="Hanny Pelders" userId="cee5c08d-29a5-474e-95dc-9be81352f2a9" providerId="ADAL" clId="{A3BEABC5-5AA3-4F14-83C4-B18B5FBA1A35}" dt="2023-06-07T10:36:19.400" v="257" actId="122"/>
          <ac:spMkLst>
            <pc:docMk/>
            <pc:sldMk cId="2396803509" sldId="322"/>
            <ac:spMk id="2" creationId="{402D3FED-360F-D120-DD0A-F030B6FC034A}"/>
          </ac:spMkLst>
        </pc:spChg>
        <pc:spChg chg="mod">
          <ac:chgData name="Hanny Pelders" userId="cee5c08d-29a5-474e-95dc-9be81352f2a9" providerId="ADAL" clId="{A3BEABC5-5AA3-4F14-83C4-B18B5FBA1A35}" dt="2023-06-07T10:36:48.990" v="262" actId="255"/>
          <ac:spMkLst>
            <pc:docMk/>
            <pc:sldMk cId="2396803509" sldId="322"/>
            <ac:spMk id="3" creationId="{BB75F270-B9B9-15C7-DDF8-6002F5662447}"/>
          </ac:spMkLst>
        </pc:spChg>
      </pc:sldChg>
      <pc:sldChg chg="modSp new mod">
        <pc:chgData name="Hanny Pelders" userId="cee5c08d-29a5-474e-95dc-9be81352f2a9" providerId="ADAL" clId="{A3BEABC5-5AA3-4F14-83C4-B18B5FBA1A35}" dt="2023-06-14T09:21:47.085" v="302" actId="255"/>
        <pc:sldMkLst>
          <pc:docMk/>
          <pc:sldMk cId="337206651" sldId="323"/>
        </pc:sldMkLst>
        <pc:spChg chg="mod">
          <ac:chgData name="Hanny Pelders" userId="cee5c08d-29a5-474e-95dc-9be81352f2a9" providerId="ADAL" clId="{A3BEABC5-5AA3-4F14-83C4-B18B5FBA1A35}" dt="2023-06-07T10:37:46.533" v="299" actId="122"/>
          <ac:spMkLst>
            <pc:docMk/>
            <pc:sldMk cId="337206651" sldId="323"/>
            <ac:spMk id="2" creationId="{077019CE-D1DE-8036-A604-9F9767C9D7F6}"/>
          </ac:spMkLst>
        </pc:spChg>
        <pc:spChg chg="mod">
          <ac:chgData name="Hanny Pelders" userId="cee5c08d-29a5-474e-95dc-9be81352f2a9" providerId="ADAL" clId="{A3BEABC5-5AA3-4F14-83C4-B18B5FBA1A35}" dt="2023-06-14T09:21:47.085" v="302" actId="255"/>
          <ac:spMkLst>
            <pc:docMk/>
            <pc:sldMk cId="337206651" sldId="323"/>
            <ac:spMk id="3" creationId="{12A375D7-6E1D-F1D9-9604-3C5A43C4E908}"/>
          </ac:spMkLst>
        </pc:spChg>
      </pc:sldChg>
      <pc:sldChg chg="modSp new mod">
        <pc:chgData name="Hanny Pelders" userId="cee5c08d-29a5-474e-95dc-9be81352f2a9" providerId="ADAL" clId="{A3BEABC5-5AA3-4F14-83C4-B18B5FBA1A35}" dt="2023-06-14T09:23:32.542" v="342" actId="207"/>
        <pc:sldMkLst>
          <pc:docMk/>
          <pc:sldMk cId="1881618657" sldId="324"/>
        </pc:sldMkLst>
        <pc:spChg chg="mod">
          <ac:chgData name="Hanny Pelders" userId="cee5c08d-29a5-474e-95dc-9be81352f2a9" providerId="ADAL" clId="{A3BEABC5-5AA3-4F14-83C4-B18B5FBA1A35}" dt="2023-06-14T09:23:04.965" v="340" actId="122"/>
          <ac:spMkLst>
            <pc:docMk/>
            <pc:sldMk cId="1881618657" sldId="324"/>
            <ac:spMk id="2" creationId="{10DF47B4-BDD9-F1AC-0C66-F4B6772A43AC}"/>
          </ac:spMkLst>
        </pc:spChg>
        <pc:spChg chg="mod">
          <ac:chgData name="Hanny Pelders" userId="cee5c08d-29a5-474e-95dc-9be81352f2a9" providerId="ADAL" clId="{A3BEABC5-5AA3-4F14-83C4-B18B5FBA1A35}" dt="2023-06-14T09:23:32.542" v="342" actId="207"/>
          <ac:spMkLst>
            <pc:docMk/>
            <pc:sldMk cId="1881618657" sldId="324"/>
            <ac:spMk id="3" creationId="{BA36B0AB-CCBB-D2C3-0042-D79B3ABC5785}"/>
          </ac:spMkLst>
        </pc:spChg>
      </pc:sldChg>
      <pc:sldChg chg="modSp new mod">
        <pc:chgData name="Hanny Pelders" userId="cee5c08d-29a5-474e-95dc-9be81352f2a9" providerId="ADAL" clId="{A3BEABC5-5AA3-4F14-83C4-B18B5FBA1A35}" dt="2023-06-14T09:30:35.957" v="390" actId="20577"/>
        <pc:sldMkLst>
          <pc:docMk/>
          <pc:sldMk cId="2595238449" sldId="325"/>
        </pc:sldMkLst>
        <pc:spChg chg="mod">
          <ac:chgData name="Hanny Pelders" userId="cee5c08d-29a5-474e-95dc-9be81352f2a9" providerId="ADAL" clId="{A3BEABC5-5AA3-4F14-83C4-B18B5FBA1A35}" dt="2023-06-14T09:29:57.134" v="386" actId="122"/>
          <ac:spMkLst>
            <pc:docMk/>
            <pc:sldMk cId="2595238449" sldId="325"/>
            <ac:spMk id="2" creationId="{C12F3830-52FF-0A91-FA9A-64C2E292CF27}"/>
          </ac:spMkLst>
        </pc:spChg>
        <pc:spChg chg="mod">
          <ac:chgData name="Hanny Pelders" userId="cee5c08d-29a5-474e-95dc-9be81352f2a9" providerId="ADAL" clId="{A3BEABC5-5AA3-4F14-83C4-B18B5FBA1A35}" dt="2023-06-14T09:30:35.957" v="390" actId="20577"/>
          <ac:spMkLst>
            <pc:docMk/>
            <pc:sldMk cId="2595238449" sldId="325"/>
            <ac:spMk id="3" creationId="{AC7414B2-53A9-123F-F6C5-24A49619A417}"/>
          </ac:spMkLst>
        </pc:spChg>
      </pc:sldChg>
      <pc:sldChg chg="modSp new mod">
        <pc:chgData name="Hanny Pelders" userId="cee5c08d-29a5-474e-95dc-9be81352f2a9" providerId="ADAL" clId="{A3BEABC5-5AA3-4F14-83C4-B18B5FBA1A35}" dt="2023-06-14T09:31:56.101" v="421" actId="20577"/>
        <pc:sldMkLst>
          <pc:docMk/>
          <pc:sldMk cId="174095414" sldId="326"/>
        </pc:sldMkLst>
        <pc:spChg chg="mod">
          <ac:chgData name="Hanny Pelders" userId="cee5c08d-29a5-474e-95dc-9be81352f2a9" providerId="ADAL" clId="{A3BEABC5-5AA3-4F14-83C4-B18B5FBA1A35}" dt="2023-06-14T09:31:20.008" v="417" actId="122"/>
          <ac:spMkLst>
            <pc:docMk/>
            <pc:sldMk cId="174095414" sldId="326"/>
            <ac:spMk id="2" creationId="{89208AEF-9EF6-26E7-806C-522E6080C50A}"/>
          </ac:spMkLst>
        </pc:spChg>
        <pc:spChg chg="mod">
          <ac:chgData name="Hanny Pelders" userId="cee5c08d-29a5-474e-95dc-9be81352f2a9" providerId="ADAL" clId="{A3BEABC5-5AA3-4F14-83C4-B18B5FBA1A35}" dt="2023-06-14T09:31:56.101" v="421" actId="20577"/>
          <ac:spMkLst>
            <pc:docMk/>
            <pc:sldMk cId="174095414" sldId="326"/>
            <ac:spMk id="3" creationId="{2035391C-1392-A1F0-89B0-4CFFDAC664C6}"/>
          </ac:spMkLst>
        </pc:spChg>
      </pc:sldChg>
      <pc:sldChg chg="modSp new mod">
        <pc:chgData name="Hanny Pelders" userId="cee5c08d-29a5-474e-95dc-9be81352f2a9" providerId="ADAL" clId="{A3BEABC5-5AA3-4F14-83C4-B18B5FBA1A35}" dt="2023-06-14T09:33:15.686" v="472" actId="207"/>
        <pc:sldMkLst>
          <pc:docMk/>
          <pc:sldMk cId="3668731700" sldId="327"/>
        </pc:sldMkLst>
        <pc:spChg chg="mod">
          <ac:chgData name="Hanny Pelders" userId="cee5c08d-29a5-474e-95dc-9be81352f2a9" providerId="ADAL" clId="{A3BEABC5-5AA3-4F14-83C4-B18B5FBA1A35}" dt="2023-06-14T09:32:51.847" v="470" actId="122"/>
          <ac:spMkLst>
            <pc:docMk/>
            <pc:sldMk cId="3668731700" sldId="327"/>
            <ac:spMk id="2" creationId="{C6AB3CE2-DC65-0912-89A8-B50593E5BE90}"/>
          </ac:spMkLst>
        </pc:spChg>
        <pc:spChg chg="mod">
          <ac:chgData name="Hanny Pelders" userId="cee5c08d-29a5-474e-95dc-9be81352f2a9" providerId="ADAL" clId="{A3BEABC5-5AA3-4F14-83C4-B18B5FBA1A35}" dt="2023-06-14T09:33:15.686" v="472" actId="207"/>
          <ac:spMkLst>
            <pc:docMk/>
            <pc:sldMk cId="3668731700" sldId="327"/>
            <ac:spMk id="3" creationId="{DA011391-639B-18B6-2F92-B8863B9CE4EB}"/>
          </ac:spMkLst>
        </pc:spChg>
      </pc:sldChg>
      <pc:sldChg chg="addSp delSp modSp new mod">
        <pc:chgData name="Hanny Pelders" userId="cee5c08d-29a5-474e-95dc-9be81352f2a9" providerId="ADAL" clId="{A3BEABC5-5AA3-4F14-83C4-B18B5FBA1A35}" dt="2023-06-14T09:34:43.162" v="521" actId="1076"/>
        <pc:sldMkLst>
          <pc:docMk/>
          <pc:sldMk cId="40091818" sldId="328"/>
        </pc:sldMkLst>
        <pc:spChg chg="mod">
          <ac:chgData name="Hanny Pelders" userId="cee5c08d-29a5-474e-95dc-9be81352f2a9" providerId="ADAL" clId="{A3BEABC5-5AA3-4F14-83C4-B18B5FBA1A35}" dt="2023-06-14T09:34:15.731" v="516" actId="122"/>
          <ac:spMkLst>
            <pc:docMk/>
            <pc:sldMk cId="40091818" sldId="328"/>
            <ac:spMk id="2" creationId="{A52FA026-B20D-9E8D-DA6A-06E1246A39B8}"/>
          </ac:spMkLst>
        </pc:spChg>
        <pc:spChg chg="del">
          <ac:chgData name="Hanny Pelders" userId="cee5c08d-29a5-474e-95dc-9be81352f2a9" providerId="ADAL" clId="{A3BEABC5-5AA3-4F14-83C4-B18B5FBA1A35}" dt="2023-06-14T09:34:27.368" v="517"/>
          <ac:spMkLst>
            <pc:docMk/>
            <pc:sldMk cId="40091818" sldId="328"/>
            <ac:spMk id="3" creationId="{85EE89CC-EEB7-E787-59AD-A0B355FBD7C8}"/>
          </ac:spMkLst>
        </pc:spChg>
        <pc:picChg chg="add mod">
          <ac:chgData name="Hanny Pelders" userId="cee5c08d-29a5-474e-95dc-9be81352f2a9" providerId="ADAL" clId="{A3BEABC5-5AA3-4F14-83C4-B18B5FBA1A35}" dt="2023-06-14T09:34:43.162" v="521" actId="1076"/>
          <ac:picMkLst>
            <pc:docMk/>
            <pc:sldMk cId="40091818" sldId="328"/>
            <ac:picMk id="4" creationId="{C3FDACA1-200D-843E-6195-559177448B48}"/>
          </ac:picMkLst>
        </pc:picChg>
      </pc:sldChg>
      <pc:sldChg chg="modSp new mod">
        <pc:chgData name="Hanny Pelders" userId="cee5c08d-29a5-474e-95dc-9be81352f2a9" providerId="ADAL" clId="{A3BEABC5-5AA3-4F14-83C4-B18B5FBA1A35}" dt="2023-06-14T09:35:39.097" v="537" actId="255"/>
        <pc:sldMkLst>
          <pc:docMk/>
          <pc:sldMk cId="4065366085" sldId="329"/>
        </pc:sldMkLst>
        <pc:spChg chg="mod">
          <ac:chgData name="Hanny Pelders" userId="cee5c08d-29a5-474e-95dc-9be81352f2a9" providerId="ADAL" clId="{A3BEABC5-5AA3-4F14-83C4-B18B5FBA1A35}" dt="2023-06-14T09:35:16.272" v="534" actId="122"/>
          <ac:spMkLst>
            <pc:docMk/>
            <pc:sldMk cId="4065366085" sldId="329"/>
            <ac:spMk id="2" creationId="{8AD94FB9-0167-CB06-739E-08F59DBDE75E}"/>
          </ac:spMkLst>
        </pc:spChg>
        <pc:spChg chg="mod">
          <ac:chgData name="Hanny Pelders" userId="cee5c08d-29a5-474e-95dc-9be81352f2a9" providerId="ADAL" clId="{A3BEABC5-5AA3-4F14-83C4-B18B5FBA1A35}" dt="2023-06-14T09:35:39.097" v="537" actId="255"/>
          <ac:spMkLst>
            <pc:docMk/>
            <pc:sldMk cId="4065366085" sldId="329"/>
            <ac:spMk id="3" creationId="{D024DF7B-A247-AD3E-A8D1-6DE5D73C3D23}"/>
          </ac:spMkLst>
        </pc:spChg>
      </pc:sldChg>
      <pc:sldChg chg="modSp new mod">
        <pc:chgData name="Hanny Pelders" userId="cee5c08d-29a5-474e-95dc-9be81352f2a9" providerId="ADAL" clId="{A3BEABC5-5AA3-4F14-83C4-B18B5FBA1A35}" dt="2023-06-14T09:37:22.206" v="631" actId="6549"/>
        <pc:sldMkLst>
          <pc:docMk/>
          <pc:sldMk cId="1063272171" sldId="330"/>
        </pc:sldMkLst>
        <pc:spChg chg="mod">
          <ac:chgData name="Hanny Pelders" userId="cee5c08d-29a5-474e-95dc-9be81352f2a9" providerId="ADAL" clId="{A3BEABC5-5AA3-4F14-83C4-B18B5FBA1A35}" dt="2023-06-14T09:36:34.736" v="586" actId="122"/>
          <ac:spMkLst>
            <pc:docMk/>
            <pc:sldMk cId="1063272171" sldId="330"/>
            <ac:spMk id="2" creationId="{D3D80440-F466-D8F7-0FF4-6F63D561D78D}"/>
          </ac:spMkLst>
        </pc:spChg>
        <pc:spChg chg="mod">
          <ac:chgData name="Hanny Pelders" userId="cee5c08d-29a5-474e-95dc-9be81352f2a9" providerId="ADAL" clId="{A3BEABC5-5AA3-4F14-83C4-B18B5FBA1A35}" dt="2023-06-14T09:37:22.206" v="631" actId="6549"/>
          <ac:spMkLst>
            <pc:docMk/>
            <pc:sldMk cId="1063272171" sldId="330"/>
            <ac:spMk id="3" creationId="{C3044A8E-E573-820A-91F9-1A8DAAFAEEDC}"/>
          </ac:spMkLst>
        </pc:spChg>
      </pc:sldChg>
      <pc:sldChg chg="modSp new mod">
        <pc:chgData name="Hanny Pelders" userId="cee5c08d-29a5-474e-95dc-9be81352f2a9" providerId="ADAL" clId="{A3BEABC5-5AA3-4F14-83C4-B18B5FBA1A35}" dt="2023-06-14T09:38:29.653" v="653" actId="255"/>
        <pc:sldMkLst>
          <pc:docMk/>
          <pc:sldMk cId="2881654605" sldId="331"/>
        </pc:sldMkLst>
        <pc:spChg chg="mod">
          <ac:chgData name="Hanny Pelders" userId="cee5c08d-29a5-474e-95dc-9be81352f2a9" providerId="ADAL" clId="{A3BEABC5-5AA3-4F14-83C4-B18B5FBA1A35}" dt="2023-06-14T09:37:58.798" v="650" actId="20577"/>
          <ac:spMkLst>
            <pc:docMk/>
            <pc:sldMk cId="2881654605" sldId="331"/>
            <ac:spMk id="2" creationId="{2FCC0204-5CAC-F01D-C6B7-818EE499D1B8}"/>
          </ac:spMkLst>
        </pc:spChg>
        <pc:spChg chg="mod">
          <ac:chgData name="Hanny Pelders" userId="cee5c08d-29a5-474e-95dc-9be81352f2a9" providerId="ADAL" clId="{A3BEABC5-5AA3-4F14-83C4-B18B5FBA1A35}" dt="2023-06-14T09:38:29.653" v="653" actId="255"/>
          <ac:spMkLst>
            <pc:docMk/>
            <pc:sldMk cId="2881654605" sldId="331"/>
            <ac:spMk id="3" creationId="{2897D917-F2A7-17DA-49C2-945419CD80C9}"/>
          </ac:spMkLst>
        </pc:spChg>
      </pc:sldChg>
      <pc:sldChg chg="modSp new mod">
        <pc:chgData name="Hanny Pelders" userId="cee5c08d-29a5-474e-95dc-9be81352f2a9" providerId="ADAL" clId="{A3BEABC5-5AA3-4F14-83C4-B18B5FBA1A35}" dt="2023-06-14T09:41:29.905" v="691" actId="20577"/>
        <pc:sldMkLst>
          <pc:docMk/>
          <pc:sldMk cId="3747925014" sldId="332"/>
        </pc:sldMkLst>
        <pc:spChg chg="mod">
          <ac:chgData name="Hanny Pelders" userId="cee5c08d-29a5-474e-95dc-9be81352f2a9" providerId="ADAL" clId="{A3BEABC5-5AA3-4F14-83C4-B18B5FBA1A35}" dt="2023-06-14T09:40:51.738" v="683" actId="6549"/>
          <ac:spMkLst>
            <pc:docMk/>
            <pc:sldMk cId="3747925014" sldId="332"/>
            <ac:spMk id="2" creationId="{B8D573CE-E44A-977A-C92D-9ED55CF29A11}"/>
          </ac:spMkLst>
        </pc:spChg>
        <pc:spChg chg="mod">
          <ac:chgData name="Hanny Pelders" userId="cee5c08d-29a5-474e-95dc-9be81352f2a9" providerId="ADAL" clId="{A3BEABC5-5AA3-4F14-83C4-B18B5FBA1A35}" dt="2023-06-14T09:41:29.905" v="691" actId="20577"/>
          <ac:spMkLst>
            <pc:docMk/>
            <pc:sldMk cId="3747925014" sldId="332"/>
            <ac:spMk id="3" creationId="{7D482E7C-3DF1-052C-92A8-36FF54682CA9}"/>
          </ac:spMkLst>
        </pc:spChg>
      </pc:sldChg>
      <pc:sldChg chg="addSp delSp modSp new mod">
        <pc:chgData name="Hanny Pelders" userId="cee5c08d-29a5-474e-95dc-9be81352f2a9" providerId="ADAL" clId="{A3BEABC5-5AA3-4F14-83C4-B18B5FBA1A35}" dt="2023-06-14T09:43:08.426" v="735"/>
        <pc:sldMkLst>
          <pc:docMk/>
          <pc:sldMk cId="1551038703" sldId="333"/>
        </pc:sldMkLst>
        <pc:spChg chg="mod">
          <ac:chgData name="Hanny Pelders" userId="cee5c08d-29a5-474e-95dc-9be81352f2a9" providerId="ADAL" clId="{A3BEABC5-5AA3-4F14-83C4-B18B5FBA1A35}" dt="2023-06-14T09:42:57.251" v="734" actId="122"/>
          <ac:spMkLst>
            <pc:docMk/>
            <pc:sldMk cId="1551038703" sldId="333"/>
            <ac:spMk id="2" creationId="{128E5688-E406-FF98-40C3-9979DC844D1B}"/>
          </ac:spMkLst>
        </pc:spChg>
        <pc:spChg chg="del">
          <ac:chgData name="Hanny Pelders" userId="cee5c08d-29a5-474e-95dc-9be81352f2a9" providerId="ADAL" clId="{A3BEABC5-5AA3-4F14-83C4-B18B5FBA1A35}" dt="2023-06-14T09:43:08.426" v="735"/>
          <ac:spMkLst>
            <pc:docMk/>
            <pc:sldMk cId="1551038703" sldId="333"/>
            <ac:spMk id="3" creationId="{F65FB497-0B43-5B21-AF2F-EF26E279010C}"/>
          </ac:spMkLst>
        </pc:spChg>
        <pc:picChg chg="add mod">
          <ac:chgData name="Hanny Pelders" userId="cee5c08d-29a5-474e-95dc-9be81352f2a9" providerId="ADAL" clId="{A3BEABC5-5AA3-4F14-83C4-B18B5FBA1A35}" dt="2023-06-14T09:43:08.426" v="735"/>
          <ac:picMkLst>
            <pc:docMk/>
            <pc:sldMk cId="1551038703" sldId="333"/>
            <ac:picMk id="4" creationId="{AA90AA71-E1AB-401D-FE5C-BDE552486F2F}"/>
          </ac:picMkLst>
        </pc:picChg>
      </pc:sldChg>
      <pc:sldChg chg="modSp new mod">
        <pc:chgData name="Hanny Pelders" userId="cee5c08d-29a5-474e-95dc-9be81352f2a9" providerId="ADAL" clId="{A3BEABC5-5AA3-4F14-83C4-B18B5FBA1A35}" dt="2023-06-14T09:44:09.673" v="764" actId="255"/>
        <pc:sldMkLst>
          <pc:docMk/>
          <pc:sldMk cId="3682159859" sldId="334"/>
        </pc:sldMkLst>
        <pc:spChg chg="mod">
          <ac:chgData name="Hanny Pelders" userId="cee5c08d-29a5-474e-95dc-9be81352f2a9" providerId="ADAL" clId="{A3BEABC5-5AA3-4F14-83C4-B18B5FBA1A35}" dt="2023-06-14T09:43:40.856" v="749" actId="122"/>
          <ac:spMkLst>
            <pc:docMk/>
            <pc:sldMk cId="3682159859" sldId="334"/>
            <ac:spMk id="2" creationId="{05484F00-0AB2-340C-E1F1-5463C361012B}"/>
          </ac:spMkLst>
        </pc:spChg>
        <pc:spChg chg="mod">
          <ac:chgData name="Hanny Pelders" userId="cee5c08d-29a5-474e-95dc-9be81352f2a9" providerId="ADAL" clId="{A3BEABC5-5AA3-4F14-83C4-B18B5FBA1A35}" dt="2023-06-14T09:44:09.673" v="764" actId="255"/>
          <ac:spMkLst>
            <pc:docMk/>
            <pc:sldMk cId="3682159859" sldId="334"/>
            <ac:spMk id="3" creationId="{B16B19D1-D3F8-94A2-5007-7E94392363F9}"/>
          </ac:spMkLst>
        </pc:spChg>
      </pc:sldChg>
      <pc:sldChg chg="modSp new mod">
        <pc:chgData name="Hanny Pelders" userId="cee5c08d-29a5-474e-95dc-9be81352f2a9" providerId="ADAL" clId="{A3BEABC5-5AA3-4F14-83C4-B18B5FBA1A35}" dt="2023-06-14T09:45:12.145" v="802" actId="255"/>
        <pc:sldMkLst>
          <pc:docMk/>
          <pc:sldMk cId="2673146902" sldId="335"/>
        </pc:sldMkLst>
        <pc:spChg chg="mod">
          <ac:chgData name="Hanny Pelders" userId="cee5c08d-29a5-474e-95dc-9be81352f2a9" providerId="ADAL" clId="{A3BEABC5-5AA3-4F14-83C4-B18B5FBA1A35}" dt="2023-06-14T09:44:35.820" v="782" actId="122"/>
          <ac:spMkLst>
            <pc:docMk/>
            <pc:sldMk cId="2673146902" sldId="335"/>
            <ac:spMk id="2" creationId="{8D4A0293-DF47-9A1C-C9C2-33037C6F9BDD}"/>
          </ac:spMkLst>
        </pc:spChg>
        <pc:spChg chg="mod">
          <ac:chgData name="Hanny Pelders" userId="cee5c08d-29a5-474e-95dc-9be81352f2a9" providerId="ADAL" clId="{A3BEABC5-5AA3-4F14-83C4-B18B5FBA1A35}" dt="2023-06-14T09:45:12.145" v="802" actId="255"/>
          <ac:spMkLst>
            <pc:docMk/>
            <pc:sldMk cId="2673146902" sldId="335"/>
            <ac:spMk id="3" creationId="{EE8C2682-CE4A-D2CA-A8C7-65DAE80616AE}"/>
          </ac:spMkLst>
        </pc:spChg>
      </pc:sldChg>
      <pc:sldChg chg="modSp new mod">
        <pc:chgData name="Hanny Pelders" userId="cee5c08d-29a5-474e-95dc-9be81352f2a9" providerId="ADAL" clId="{A3BEABC5-5AA3-4F14-83C4-B18B5FBA1A35}" dt="2023-06-14T09:46:03.029" v="818" actId="207"/>
        <pc:sldMkLst>
          <pc:docMk/>
          <pc:sldMk cId="1178136632" sldId="336"/>
        </pc:sldMkLst>
        <pc:spChg chg="mod">
          <ac:chgData name="Hanny Pelders" userId="cee5c08d-29a5-474e-95dc-9be81352f2a9" providerId="ADAL" clId="{A3BEABC5-5AA3-4F14-83C4-B18B5FBA1A35}" dt="2023-06-14T09:45:39.545" v="816" actId="122"/>
          <ac:spMkLst>
            <pc:docMk/>
            <pc:sldMk cId="1178136632" sldId="336"/>
            <ac:spMk id="2" creationId="{59C7A63E-35FE-7AB9-13C1-E0BFCA2A121F}"/>
          </ac:spMkLst>
        </pc:spChg>
        <pc:spChg chg="mod">
          <ac:chgData name="Hanny Pelders" userId="cee5c08d-29a5-474e-95dc-9be81352f2a9" providerId="ADAL" clId="{A3BEABC5-5AA3-4F14-83C4-B18B5FBA1A35}" dt="2023-06-14T09:46:03.029" v="818" actId="207"/>
          <ac:spMkLst>
            <pc:docMk/>
            <pc:sldMk cId="1178136632" sldId="336"/>
            <ac:spMk id="3" creationId="{422D1356-89A3-DE15-9837-DC4EBDEE991C}"/>
          </ac:spMkLst>
        </pc:spChg>
      </pc:sldChg>
      <pc:sldChg chg="modSp new mod">
        <pc:chgData name="Hanny Pelders" userId="cee5c08d-29a5-474e-95dc-9be81352f2a9" providerId="ADAL" clId="{A3BEABC5-5AA3-4F14-83C4-B18B5FBA1A35}" dt="2023-06-14T09:47:11.572" v="850" actId="207"/>
        <pc:sldMkLst>
          <pc:docMk/>
          <pc:sldMk cId="2509933616" sldId="337"/>
        </pc:sldMkLst>
        <pc:spChg chg="mod">
          <ac:chgData name="Hanny Pelders" userId="cee5c08d-29a5-474e-95dc-9be81352f2a9" providerId="ADAL" clId="{A3BEABC5-5AA3-4F14-83C4-B18B5FBA1A35}" dt="2023-06-14T09:46:50.253" v="848" actId="122"/>
          <ac:spMkLst>
            <pc:docMk/>
            <pc:sldMk cId="2509933616" sldId="337"/>
            <ac:spMk id="2" creationId="{25CA825E-BD24-C9FA-99B4-F3E1B11488EE}"/>
          </ac:spMkLst>
        </pc:spChg>
        <pc:spChg chg="mod">
          <ac:chgData name="Hanny Pelders" userId="cee5c08d-29a5-474e-95dc-9be81352f2a9" providerId="ADAL" clId="{A3BEABC5-5AA3-4F14-83C4-B18B5FBA1A35}" dt="2023-06-14T09:47:11.572" v="850" actId="207"/>
          <ac:spMkLst>
            <pc:docMk/>
            <pc:sldMk cId="2509933616" sldId="337"/>
            <ac:spMk id="3" creationId="{AE89217E-3132-65AB-A908-9D1333713783}"/>
          </ac:spMkLst>
        </pc:spChg>
      </pc:sldChg>
      <pc:sldChg chg="modSp new mod">
        <pc:chgData name="Hanny Pelders" userId="cee5c08d-29a5-474e-95dc-9be81352f2a9" providerId="ADAL" clId="{A3BEABC5-5AA3-4F14-83C4-B18B5FBA1A35}" dt="2023-06-14T09:49:39.901" v="908" actId="113"/>
        <pc:sldMkLst>
          <pc:docMk/>
          <pc:sldMk cId="2638453349" sldId="338"/>
        </pc:sldMkLst>
        <pc:spChg chg="mod">
          <ac:chgData name="Hanny Pelders" userId="cee5c08d-29a5-474e-95dc-9be81352f2a9" providerId="ADAL" clId="{A3BEABC5-5AA3-4F14-83C4-B18B5FBA1A35}" dt="2023-06-14T09:49:39.901" v="908" actId="113"/>
          <ac:spMkLst>
            <pc:docMk/>
            <pc:sldMk cId="2638453349" sldId="338"/>
            <ac:spMk id="3" creationId="{12970C8D-C075-17C7-6971-50065D71D45F}"/>
          </ac:spMkLst>
        </pc:spChg>
      </pc:sldChg>
      <pc:sldChg chg="modSp new mod">
        <pc:chgData name="Hanny Pelders" userId="cee5c08d-29a5-474e-95dc-9be81352f2a9" providerId="ADAL" clId="{A3BEABC5-5AA3-4F14-83C4-B18B5FBA1A35}" dt="2023-06-14T09:50:36.507" v="928" actId="20577"/>
        <pc:sldMkLst>
          <pc:docMk/>
          <pc:sldMk cId="1936267366" sldId="339"/>
        </pc:sldMkLst>
        <pc:spChg chg="mod">
          <ac:chgData name="Hanny Pelders" userId="cee5c08d-29a5-474e-95dc-9be81352f2a9" providerId="ADAL" clId="{A3BEABC5-5AA3-4F14-83C4-B18B5FBA1A35}" dt="2023-06-14T09:50:02.484" v="922" actId="122"/>
          <ac:spMkLst>
            <pc:docMk/>
            <pc:sldMk cId="1936267366" sldId="339"/>
            <ac:spMk id="2" creationId="{16B25825-36DA-DC66-D7B7-5D1413086B57}"/>
          </ac:spMkLst>
        </pc:spChg>
        <pc:spChg chg="mod">
          <ac:chgData name="Hanny Pelders" userId="cee5c08d-29a5-474e-95dc-9be81352f2a9" providerId="ADAL" clId="{A3BEABC5-5AA3-4F14-83C4-B18B5FBA1A35}" dt="2023-06-14T09:50:36.507" v="928" actId="20577"/>
          <ac:spMkLst>
            <pc:docMk/>
            <pc:sldMk cId="1936267366" sldId="339"/>
            <ac:spMk id="3" creationId="{BCA44B40-A403-437C-8C3B-862AA2FDCABB}"/>
          </ac:spMkLst>
        </pc:spChg>
      </pc:sldChg>
      <pc:sldChg chg="modSp new mod">
        <pc:chgData name="Hanny Pelders" userId="cee5c08d-29a5-474e-95dc-9be81352f2a9" providerId="ADAL" clId="{A3BEABC5-5AA3-4F14-83C4-B18B5FBA1A35}" dt="2023-06-14T09:51:13.760" v="975" actId="20577"/>
        <pc:sldMkLst>
          <pc:docMk/>
          <pc:sldMk cId="2576761342" sldId="340"/>
        </pc:sldMkLst>
        <pc:spChg chg="mod">
          <ac:chgData name="Hanny Pelders" userId="cee5c08d-29a5-474e-95dc-9be81352f2a9" providerId="ADAL" clId="{A3BEABC5-5AA3-4F14-83C4-B18B5FBA1A35}" dt="2023-06-14T09:51:13.760" v="975" actId="20577"/>
          <ac:spMkLst>
            <pc:docMk/>
            <pc:sldMk cId="2576761342" sldId="340"/>
            <ac:spMk id="3" creationId="{DB644222-BA98-6C3F-3D6E-819E8917B1B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AE1FB-C093-C94F-93CA-DD50CF8884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96313"/>
            <a:ext cx="9144000" cy="2113649"/>
          </a:xfrm>
        </p:spPr>
        <p:txBody>
          <a:bodyPr anchor="b"/>
          <a:lstStyle>
            <a:lvl1pPr algn="ctr">
              <a:defRPr sz="6000" b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6ED5A2-815F-E348-BE29-43CC87409F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CF847E-2393-B24C-A8F8-6E90C872A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CEE77E40-3412-2043-8751-ECAB75A7B3F6}" type="datetimeFigureOut">
              <a:rPr lang="nl-NL" smtClean="0"/>
              <a:pPr/>
              <a:t>20-9-2023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BD375-8AFA-5B4B-828F-595128FA8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75427A-736E-BC40-8BDF-666B7E0FA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FA4CA3A-EBEE-0048-BDAC-00A563B903D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81501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89483-DB6B-7145-AAE3-0F5F49AA7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30D3DF-74BE-3E4E-9FD7-50F99C7E5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F4E0C-F0D4-644A-AECD-A3704173A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0AD699-A4D6-9E4E-9C9D-8F7A63D1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Data 3">
            <a:extLst>
              <a:ext uri="{FF2B5EF4-FFF2-40B4-BE49-F238E27FC236}">
                <a16:creationId xmlns:a16="http://schemas.microsoft.com/office/drawing/2014/main" id="{48D8700C-04ED-B544-9678-F166BE761ADE}"/>
              </a:ext>
            </a:extLst>
          </p:cNvPr>
          <p:cNvSpPr/>
          <p:nvPr userDrawn="1"/>
        </p:nvSpPr>
        <p:spPr>
          <a:xfrm>
            <a:off x="-4638671" y="-63661"/>
            <a:ext cx="10180166" cy="6985322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7971 w 10000"/>
              <a:gd name="connsiteY3" fmla="*/ 8699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7932 w 10000"/>
              <a:gd name="connsiteY3" fmla="*/ 9120 h 10000"/>
              <a:gd name="connsiteX4" fmla="*/ 0 w 10000"/>
              <a:gd name="connsiteY4" fmla="*/ 10000 h 10000"/>
              <a:gd name="connsiteX0" fmla="*/ 0 w 10118"/>
              <a:gd name="connsiteY0" fmla="*/ 10018 h 10018"/>
              <a:gd name="connsiteX1" fmla="*/ 2000 w 10118"/>
              <a:gd name="connsiteY1" fmla="*/ 18 h 10018"/>
              <a:gd name="connsiteX2" fmla="*/ 10118 w 10118"/>
              <a:gd name="connsiteY2" fmla="*/ 0 h 10018"/>
              <a:gd name="connsiteX3" fmla="*/ 7932 w 10118"/>
              <a:gd name="connsiteY3" fmla="*/ 9138 h 10018"/>
              <a:gd name="connsiteX4" fmla="*/ 0 w 10118"/>
              <a:gd name="connsiteY4" fmla="*/ 10018 h 10018"/>
              <a:gd name="connsiteX0" fmla="*/ 0 w 8294"/>
              <a:gd name="connsiteY0" fmla="*/ 9120 h 9138"/>
              <a:gd name="connsiteX1" fmla="*/ 176 w 8294"/>
              <a:gd name="connsiteY1" fmla="*/ 18 h 9138"/>
              <a:gd name="connsiteX2" fmla="*/ 8294 w 8294"/>
              <a:gd name="connsiteY2" fmla="*/ 0 h 9138"/>
              <a:gd name="connsiteX3" fmla="*/ 6108 w 8294"/>
              <a:gd name="connsiteY3" fmla="*/ 9138 h 9138"/>
              <a:gd name="connsiteX4" fmla="*/ 0 w 8294"/>
              <a:gd name="connsiteY4" fmla="*/ 9120 h 9138"/>
              <a:gd name="connsiteX0" fmla="*/ 22 w 9809"/>
              <a:gd name="connsiteY0" fmla="*/ 10000 h 10000"/>
              <a:gd name="connsiteX1" fmla="*/ 21 w 9809"/>
              <a:gd name="connsiteY1" fmla="*/ 20 h 10000"/>
              <a:gd name="connsiteX2" fmla="*/ 9809 w 9809"/>
              <a:gd name="connsiteY2" fmla="*/ 0 h 10000"/>
              <a:gd name="connsiteX3" fmla="*/ 7173 w 9809"/>
              <a:gd name="connsiteY3" fmla="*/ 10000 h 10000"/>
              <a:gd name="connsiteX4" fmla="*/ 22 w 9809"/>
              <a:gd name="connsiteY4" fmla="*/ 10000 h 10000"/>
              <a:gd name="connsiteX0" fmla="*/ 0 w 10050"/>
              <a:gd name="connsiteY0" fmla="*/ 10020 h 10020"/>
              <a:gd name="connsiteX1" fmla="*/ 71 w 10050"/>
              <a:gd name="connsiteY1" fmla="*/ 20 h 10020"/>
              <a:gd name="connsiteX2" fmla="*/ 10050 w 10050"/>
              <a:gd name="connsiteY2" fmla="*/ 0 h 10020"/>
              <a:gd name="connsiteX3" fmla="*/ 7363 w 10050"/>
              <a:gd name="connsiteY3" fmla="*/ 10000 h 10020"/>
              <a:gd name="connsiteX4" fmla="*/ 0 w 10050"/>
              <a:gd name="connsiteY4" fmla="*/ 10020 h 10020"/>
              <a:gd name="connsiteX0" fmla="*/ 0 w 10050"/>
              <a:gd name="connsiteY0" fmla="*/ 10020 h 10020"/>
              <a:gd name="connsiteX1" fmla="*/ 2031 w 10050"/>
              <a:gd name="connsiteY1" fmla="*/ 1015 h 10020"/>
              <a:gd name="connsiteX2" fmla="*/ 10050 w 10050"/>
              <a:gd name="connsiteY2" fmla="*/ 0 h 10020"/>
              <a:gd name="connsiteX3" fmla="*/ 7363 w 10050"/>
              <a:gd name="connsiteY3" fmla="*/ 10000 h 10020"/>
              <a:gd name="connsiteX4" fmla="*/ 0 w 10050"/>
              <a:gd name="connsiteY4" fmla="*/ 10020 h 10020"/>
              <a:gd name="connsiteX0" fmla="*/ 0 w 10050"/>
              <a:gd name="connsiteY0" fmla="*/ 10020 h 10020"/>
              <a:gd name="connsiteX1" fmla="*/ 1291 w 10050"/>
              <a:gd name="connsiteY1" fmla="*/ 6 h 10020"/>
              <a:gd name="connsiteX2" fmla="*/ 10050 w 10050"/>
              <a:gd name="connsiteY2" fmla="*/ 0 h 10020"/>
              <a:gd name="connsiteX3" fmla="*/ 7363 w 10050"/>
              <a:gd name="connsiteY3" fmla="*/ 10000 h 10020"/>
              <a:gd name="connsiteX4" fmla="*/ 0 w 10050"/>
              <a:gd name="connsiteY4" fmla="*/ 10020 h 10020"/>
              <a:gd name="connsiteX0" fmla="*/ 988 w 8763"/>
              <a:gd name="connsiteY0" fmla="*/ 9077 h 10000"/>
              <a:gd name="connsiteX1" fmla="*/ 4 w 8763"/>
              <a:gd name="connsiteY1" fmla="*/ 6 h 10000"/>
              <a:gd name="connsiteX2" fmla="*/ 8763 w 8763"/>
              <a:gd name="connsiteY2" fmla="*/ 0 h 10000"/>
              <a:gd name="connsiteX3" fmla="*/ 6076 w 8763"/>
              <a:gd name="connsiteY3" fmla="*/ 10000 h 10000"/>
              <a:gd name="connsiteX4" fmla="*/ 988 w 8763"/>
              <a:gd name="connsiteY4" fmla="*/ 9077 h 10000"/>
              <a:gd name="connsiteX0" fmla="*/ 7 w 10021"/>
              <a:gd name="connsiteY0" fmla="*/ 10020 h 10020"/>
              <a:gd name="connsiteX1" fmla="*/ 26 w 10021"/>
              <a:gd name="connsiteY1" fmla="*/ 6 h 10020"/>
              <a:gd name="connsiteX2" fmla="*/ 10021 w 10021"/>
              <a:gd name="connsiteY2" fmla="*/ 0 h 10020"/>
              <a:gd name="connsiteX3" fmla="*/ 6955 w 10021"/>
              <a:gd name="connsiteY3" fmla="*/ 10000 h 10020"/>
              <a:gd name="connsiteX4" fmla="*/ 7 w 10021"/>
              <a:gd name="connsiteY4" fmla="*/ 10020 h 10020"/>
              <a:gd name="connsiteX0" fmla="*/ 14 w 10028"/>
              <a:gd name="connsiteY0" fmla="*/ 10020 h 10020"/>
              <a:gd name="connsiteX1" fmla="*/ 33 w 10028"/>
              <a:gd name="connsiteY1" fmla="*/ 6 h 10020"/>
              <a:gd name="connsiteX2" fmla="*/ 10028 w 10028"/>
              <a:gd name="connsiteY2" fmla="*/ 0 h 10020"/>
              <a:gd name="connsiteX3" fmla="*/ 6962 w 10028"/>
              <a:gd name="connsiteY3" fmla="*/ 10000 h 10020"/>
              <a:gd name="connsiteX4" fmla="*/ 14 w 10028"/>
              <a:gd name="connsiteY4" fmla="*/ 10020 h 10020"/>
              <a:gd name="connsiteX0" fmla="*/ 0 w 10014"/>
              <a:gd name="connsiteY0" fmla="*/ 10020 h 10020"/>
              <a:gd name="connsiteX1" fmla="*/ 19 w 10014"/>
              <a:gd name="connsiteY1" fmla="*/ 6 h 10020"/>
              <a:gd name="connsiteX2" fmla="*/ 10014 w 10014"/>
              <a:gd name="connsiteY2" fmla="*/ 0 h 10020"/>
              <a:gd name="connsiteX3" fmla="*/ 6948 w 10014"/>
              <a:gd name="connsiteY3" fmla="*/ 10000 h 10020"/>
              <a:gd name="connsiteX4" fmla="*/ 0 w 10014"/>
              <a:gd name="connsiteY4" fmla="*/ 10020 h 10020"/>
              <a:gd name="connsiteX0" fmla="*/ 0 w 10014"/>
              <a:gd name="connsiteY0" fmla="*/ 10020 h 10020"/>
              <a:gd name="connsiteX1" fmla="*/ 19 w 10014"/>
              <a:gd name="connsiteY1" fmla="*/ 6 h 10020"/>
              <a:gd name="connsiteX2" fmla="*/ 10014 w 10014"/>
              <a:gd name="connsiteY2" fmla="*/ 0 h 10020"/>
              <a:gd name="connsiteX3" fmla="*/ 6948 w 10014"/>
              <a:gd name="connsiteY3" fmla="*/ 10000 h 10020"/>
              <a:gd name="connsiteX4" fmla="*/ 0 w 10014"/>
              <a:gd name="connsiteY4" fmla="*/ 10020 h 10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4" h="10020">
                <a:moveTo>
                  <a:pt x="0" y="10020"/>
                </a:moveTo>
                <a:cubicBezTo>
                  <a:pt x="39" y="6687"/>
                  <a:pt x="-28" y="3378"/>
                  <a:pt x="19" y="6"/>
                </a:cubicBezTo>
                <a:lnTo>
                  <a:pt x="10014" y="0"/>
                </a:lnTo>
                <a:lnTo>
                  <a:pt x="6948" y="10000"/>
                </a:lnTo>
                <a:lnTo>
                  <a:pt x="0" y="10020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2676" r="-4532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6713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bg>
      <p:bgPr>
        <a:solidFill>
          <a:srgbClr val="0121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ECABA-4CA3-9C4F-98DB-5E909D50C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6838827" cy="1600200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FACA2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D5A50-DA88-9447-9E19-0F2AE1D41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45322"/>
            <a:ext cx="6158889" cy="3723665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9602B-6EEF-1C40-8075-6B7CC9560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E77E40-3412-2043-8751-ECAB75A7B3F6}" type="datetimeFigureOut">
              <a:rPr lang="nl-NL" smtClean="0"/>
              <a:pPr/>
              <a:t>20-9-2023</a:t>
            </a:fld>
            <a:endParaRPr lang="nl-NL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78584-5F5B-C34D-ACF4-7593DA0E7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Data 2">
            <a:extLst>
              <a:ext uri="{FF2B5EF4-FFF2-40B4-BE49-F238E27FC236}">
                <a16:creationId xmlns:a16="http://schemas.microsoft.com/office/drawing/2014/main" id="{6818AC45-7418-A947-9E27-6A099F963813}"/>
              </a:ext>
            </a:extLst>
          </p:cNvPr>
          <p:cNvSpPr/>
          <p:nvPr userDrawn="1"/>
        </p:nvSpPr>
        <p:spPr>
          <a:xfrm>
            <a:off x="5578998" y="-81022"/>
            <a:ext cx="8210310" cy="698548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557"/>
              <a:gd name="connsiteY0" fmla="*/ 10000 h 10000"/>
              <a:gd name="connsiteX1" fmla="*/ 5557 w 13557"/>
              <a:gd name="connsiteY1" fmla="*/ 0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57"/>
              <a:gd name="connsiteY0" fmla="*/ 10000 h 10000"/>
              <a:gd name="connsiteX1" fmla="*/ 5147 w 13557"/>
              <a:gd name="connsiteY1" fmla="*/ 17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70"/>
              <a:gd name="connsiteY0" fmla="*/ 10000 h 10034"/>
              <a:gd name="connsiteX1" fmla="*/ 5147 w 13570"/>
              <a:gd name="connsiteY1" fmla="*/ 17 h 10034"/>
              <a:gd name="connsiteX2" fmla="*/ 13557 w 13570"/>
              <a:gd name="connsiteY2" fmla="*/ 0 h 10034"/>
              <a:gd name="connsiteX3" fmla="*/ 13570 w 13570"/>
              <a:gd name="connsiteY3" fmla="*/ 10034 h 10034"/>
              <a:gd name="connsiteX4" fmla="*/ 0 w 13570"/>
              <a:gd name="connsiteY4" fmla="*/ 10000 h 1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0" h="10034">
                <a:moveTo>
                  <a:pt x="0" y="10000"/>
                </a:moveTo>
                <a:lnTo>
                  <a:pt x="5147" y="17"/>
                </a:lnTo>
                <a:lnTo>
                  <a:pt x="13557" y="0"/>
                </a:lnTo>
                <a:cubicBezTo>
                  <a:pt x="13561" y="3345"/>
                  <a:pt x="13566" y="6689"/>
                  <a:pt x="13570" y="10034"/>
                </a:cubicBezTo>
                <a:lnTo>
                  <a:pt x="0" y="10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43" r="-27455"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71948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rgbClr val="8EC3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ECABA-4CA3-9C4F-98DB-5E909D50C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6838827" cy="1600200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D5A50-DA88-9447-9E19-0F2AE1D41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45322"/>
            <a:ext cx="6158889" cy="3723665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9602B-6EEF-1C40-8075-6B7CC9560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EE77E40-3412-2043-8751-ECAB75A7B3F6}" type="datetimeFigureOut">
              <a:rPr lang="nl-NL" smtClean="0"/>
              <a:pPr/>
              <a:t>20-9-2023</a:t>
            </a:fld>
            <a:endParaRPr lang="nl-NL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78584-5F5B-C34D-ACF4-7593DA0E7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Data 2">
            <a:extLst>
              <a:ext uri="{FF2B5EF4-FFF2-40B4-BE49-F238E27FC236}">
                <a16:creationId xmlns:a16="http://schemas.microsoft.com/office/drawing/2014/main" id="{6818AC45-7418-A947-9E27-6A099F963813}"/>
              </a:ext>
            </a:extLst>
          </p:cNvPr>
          <p:cNvSpPr/>
          <p:nvPr userDrawn="1"/>
        </p:nvSpPr>
        <p:spPr>
          <a:xfrm>
            <a:off x="5578998" y="-81022"/>
            <a:ext cx="8210310" cy="698548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557"/>
              <a:gd name="connsiteY0" fmla="*/ 10000 h 10000"/>
              <a:gd name="connsiteX1" fmla="*/ 5557 w 13557"/>
              <a:gd name="connsiteY1" fmla="*/ 0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57"/>
              <a:gd name="connsiteY0" fmla="*/ 10000 h 10000"/>
              <a:gd name="connsiteX1" fmla="*/ 5147 w 13557"/>
              <a:gd name="connsiteY1" fmla="*/ 17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70"/>
              <a:gd name="connsiteY0" fmla="*/ 10000 h 10034"/>
              <a:gd name="connsiteX1" fmla="*/ 5147 w 13570"/>
              <a:gd name="connsiteY1" fmla="*/ 17 h 10034"/>
              <a:gd name="connsiteX2" fmla="*/ 13557 w 13570"/>
              <a:gd name="connsiteY2" fmla="*/ 0 h 10034"/>
              <a:gd name="connsiteX3" fmla="*/ 13570 w 13570"/>
              <a:gd name="connsiteY3" fmla="*/ 10034 h 10034"/>
              <a:gd name="connsiteX4" fmla="*/ 0 w 13570"/>
              <a:gd name="connsiteY4" fmla="*/ 10000 h 1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0" h="10034">
                <a:moveTo>
                  <a:pt x="0" y="10000"/>
                </a:moveTo>
                <a:lnTo>
                  <a:pt x="5147" y="17"/>
                </a:lnTo>
                <a:lnTo>
                  <a:pt x="13557" y="0"/>
                </a:lnTo>
                <a:cubicBezTo>
                  <a:pt x="13561" y="3345"/>
                  <a:pt x="13566" y="6689"/>
                  <a:pt x="13570" y="10034"/>
                </a:cubicBezTo>
                <a:lnTo>
                  <a:pt x="0" y="10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43" r="-27455"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753456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bg>
      <p:bgPr>
        <a:solidFill>
          <a:srgbClr val="D11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ECABA-4CA3-9C4F-98DB-5E909D50C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6838827" cy="1600200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D5A50-DA88-9447-9E19-0F2AE1D41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45322"/>
            <a:ext cx="6158889" cy="3723665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9602B-6EEF-1C40-8075-6B7CC9560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E77E40-3412-2043-8751-ECAB75A7B3F6}" type="datetimeFigureOut">
              <a:rPr lang="nl-NL" smtClean="0"/>
              <a:pPr/>
              <a:t>20-9-2023</a:t>
            </a:fld>
            <a:endParaRPr lang="nl-NL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78584-5F5B-C34D-ACF4-7593DA0E7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Data 2">
            <a:extLst>
              <a:ext uri="{FF2B5EF4-FFF2-40B4-BE49-F238E27FC236}">
                <a16:creationId xmlns:a16="http://schemas.microsoft.com/office/drawing/2014/main" id="{6818AC45-7418-A947-9E27-6A099F963813}"/>
              </a:ext>
            </a:extLst>
          </p:cNvPr>
          <p:cNvSpPr/>
          <p:nvPr userDrawn="1"/>
        </p:nvSpPr>
        <p:spPr>
          <a:xfrm>
            <a:off x="5578998" y="-81022"/>
            <a:ext cx="8210310" cy="698548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557"/>
              <a:gd name="connsiteY0" fmla="*/ 10000 h 10000"/>
              <a:gd name="connsiteX1" fmla="*/ 5557 w 13557"/>
              <a:gd name="connsiteY1" fmla="*/ 0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57"/>
              <a:gd name="connsiteY0" fmla="*/ 10000 h 10000"/>
              <a:gd name="connsiteX1" fmla="*/ 5147 w 13557"/>
              <a:gd name="connsiteY1" fmla="*/ 17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70"/>
              <a:gd name="connsiteY0" fmla="*/ 10000 h 10034"/>
              <a:gd name="connsiteX1" fmla="*/ 5147 w 13570"/>
              <a:gd name="connsiteY1" fmla="*/ 17 h 10034"/>
              <a:gd name="connsiteX2" fmla="*/ 13557 w 13570"/>
              <a:gd name="connsiteY2" fmla="*/ 0 h 10034"/>
              <a:gd name="connsiteX3" fmla="*/ 13570 w 13570"/>
              <a:gd name="connsiteY3" fmla="*/ 10034 h 10034"/>
              <a:gd name="connsiteX4" fmla="*/ 0 w 13570"/>
              <a:gd name="connsiteY4" fmla="*/ 10000 h 1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0" h="10034">
                <a:moveTo>
                  <a:pt x="0" y="10000"/>
                </a:moveTo>
                <a:lnTo>
                  <a:pt x="5147" y="17"/>
                </a:lnTo>
                <a:lnTo>
                  <a:pt x="13557" y="0"/>
                </a:lnTo>
                <a:cubicBezTo>
                  <a:pt x="13561" y="3345"/>
                  <a:pt x="13566" y="6689"/>
                  <a:pt x="13570" y="10034"/>
                </a:cubicBezTo>
                <a:lnTo>
                  <a:pt x="0" y="10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43" r="-27455"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118398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bg>
      <p:bgPr>
        <a:solidFill>
          <a:srgbClr val="FEE8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ECABA-4CA3-9C4F-98DB-5E909D50C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6838827" cy="1600200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D5A50-DA88-9447-9E19-0F2AE1D41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45322"/>
            <a:ext cx="6158889" cy="3723665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9602B-6EEF-1C40-8075-6B7CC9560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EE77E40-3412-2043-8751-ECAB75A7B3F6}" type="datetimeFigureOut">
              <a:rPr lang="nl-NL" smtClean="0"/>
              <a:pPr/>
              <a:t>20-9-2023</a:t>
            </a:fld>
            <a:endParaRPr lang="nl-NL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78584-5F5B-C34D-ACF4-7593DA0E7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Data 2">
            <a:extLst>
              <a:ext uri="{FF2B5EF4-FFF2-40B4-BE49-F238E27FC236}">
                <a16:creationId xmlns:a16="http://schemas.microsoft.com/office/drawing/2014/main" id="{6818AC45-7418-A947-9E27-6A099F963813}"/>
              </a:ext>
            </a:extLst>
          </p:cNvPr>
          <p:cNvSpPr/>
          <p:nvPr userDrawn="1"/>
        </p:nvSpPr>
        <p:spPr>
          <a:xfrm>
            <a:off x="5578998" y="-81022"/>
            <a:ext cx="8210310" cy="698548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557"/>
              <a:gd name="connsiteY0" fmla="*/ 10000 h 10000"/>
              <a:gd name="connsiteX1" fmla="*/ 5557 w 13557"/>
              <a:gd name="connsiteY1" fmla="*/ 0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57"/>
              <a:gd name="connsiteY0" fmla="*/ 10000 h 10000"/>
              <a:gd name="connsiteX1" fmla="*/ 5147 w 13557"/>
              <a:gd name="connsiteY1" fmla="*/ 17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70"/>
              <a:gd name="connsiteY0" fmla="*/ 10000 h 10034"/>
              <a:gd name="connsiteX1" fmla="*/ 5147 w 13570"/>
              <a:gd name="connsiteY1" fmla="*/ 17 h 10034"/>
              <a:gd name="connsiteX2" fmla="*/ 13557 w 13570"/>
              <a:gd name="connsiteY2" fmla="*/ 0 h 10034"/>
              <a:gd name="connsiteX3" fmla="*/ 13570 w 13570"/>
              <a:gd name="connsiteY3" fmla="*/ 10034 h 10034"/>
              <a:gd name="connsiteX4" fmla="*/ 0 w 13570"/>
              <a:gd name="connsiteY4" fmla="*/ 10000 h 1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0" h="10034">
                <a:moveTo>
                  <a:pt x="0" y="10000"/>
                </a:moveTo>
                <a:lnTo>
                  <a:pt x="5147" y="17"/>
                </a:lnTo>
                <a:lnTo>
                  <a:pt x="13557" y="0"/>
                </a:lnTo>
                <a:cubicBezTo>
                  <a:pt x="13561" y="3345"/>
                  <a:pt x="13566" y="6689"/>
                  <a:pt x="13570" y="10034"/>
                </a:cubicBezTo>
                <a:lnTo>
                  <a:pt x="0" y="10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43" r="-27455"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09271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61C37-CCB7-2F45-B885-21EEB58ED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77501F-82B1-0C40-AC7B-D95C0F8D8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A8202-875C-714A-9FDD-E929A8FFB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B37A6-EB35-364C-B476-272C0CAF0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1ACFA-11C1-C14F-8CA9-B995F194C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9755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B10A-E79D-AF43-A77D-E0DD17D37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FA387B-7531-E94D-AE27-4F29AC7383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9CE0C4-0417-7748-A123-8FB8E81AC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C1873-B0B1-9F48-9B14-E8FE188EF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86848-5D41-7B48-A56A-F7C89F2E4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4101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2E3FF-693F-C541-A0D5-00199D75C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4109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A391A-3A31-484E-97DD-03CF36BA6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5427"/>
            <a:ext cx="10515600" cy="384153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FAAA7-65E6-9941-8EE0-9325B742A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88AC0-B47F-3C4D-B1A2-75C6F63CF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C8BCE-8463-8642-9782-83FC85F86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8477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2E3FF-693F-C541-A0D5-00199D75C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4110"/>
            <a:ext cx="10515600" cy="94151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A391A-3A31-484E-97DD-03CF36BA6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1476" y="1825625"/>
            <a:ext cx="8622323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FAAA7-65E6-9941-8EE0-9325B742A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88AC0-B47F-3C4D-B1A2-75C6F63CF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C8BCE-8463-8642-9782-83FC85F86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3A55E9-F375-BE4F-9596-3920089BCDEB}"/>
              </a:ext>
            </a:extLst>
          </p:cNvPr>
          <p:cNvSpPr/>
          <p:nvPr userDrawn="1"/>
        </p:nvSpPr>
        <p:spPr>
          <a:xfrm>
            <a:off x="838200" y="1825625"/>
            <a:ext cx="1789497" cy="435133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4112" r="-1996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6254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2E3FF-693F-C541-A0D5-00199D75C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4109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A391A-3A31-484E-97DD-03CF36BA6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5427"/>
            <a:ext cx="10515600" cy="384153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FAAA7-65E6-9941-8EE0-9325B742A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88AC0-B47F-3C4D-B1A2-75C6F63CF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C8BCE-8463-8642-9782-83FC85F86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5CDE98-724B-CE41-8AF1-DB15CAFC3028}"/>
              </a:ext>
            </a:extLst>
          </p:cNvPr>
          <p:cNvSpPr/>
          <p:nvPr userDrawn="1"/>
        </p:nvSpPr>
        <p:spPr>
          <a:xfrm>
            <a:off x="8056344" y="3429000"/>
            <a:ext cx="3737811" cy="274796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992" r="-499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7197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7194-8997-984C-B434-C39416B6F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44844"/>
            <a:ext cx="6693415" cy="411763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0C9621-70D3-2B4C-8C49-F0614DA2A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19CB6-6667-6148-9123-EBDF29FCB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A6971-EA2C-BB41-B337-E7F0FFAD8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7DBE8-F0C3-FC47-B0D1-4B49BE530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4929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1359E-AAE0-3F41-AC6B-1E5D0B5A2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38138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1C7D6-4F97-4448-973C-335D610673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257C98-97FF-714D-9D03-7BF3ADB96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7EF27-3A3C-584C-9F6A-DB773AB35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514C4E-CD64-BC44-8B4E-8AE4F25AC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57992C-E910-C446-8C38-1F5571504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06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B1AD7-7651-3F47-8C23-5D9BDC5C9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13655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19E6FA-5E64-864D-B083-8697EC564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01B93C-221E-B845-A6A0-D5D5FA78D3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C15BE2-16A4-B644-8FCB-6FA1EBC8BE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E0AA06-A280-8547-86D6-1CEEFAF414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F86F8B-BD21-9E49-BEE1-F831F1FC2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0BBA0F-767A-4B43-99A5-2FCA8E05E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27FA29-DEE0-1F43-AA26-2297D9F4A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1853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BA8FB-1EC9-5F4D-942A-76629F9AE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138138" cy="97130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0C64D1-B076-914B-B192-8FDD3CA50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D2A496-544E-3948-B201-294F4CE8B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D95A73-F51C-0D40-A5A9-C28B2DCC5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1471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CC77E5-F0B6-544F-8EB2-F50A1C170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A4E7B4-A871-464C-BDC9-58E9FC741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8786B-8449-5C4F-A982-4CCA4D508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4239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4C6BBD-3DB2-9D43-B5D9-54D964B43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E1F4C-04D9-A14D-8A2B-2F3D10BC2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A7109-A7B7-A240-B3D3-0E8B7139E0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CEE77E40-3412-2043-8751-ECAB75A7B3F6}" type="datetimeFigureOut">
              <a:rPr lang="nl-NL" smtClean="0"/>
              <a:pPr/>
              <a:t>20-9-2023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FA65E-BABA-A14F-8283-45C02EE36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65CCC5-DFED-D640-BBB6-499DB3CFD5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FA4CA3A-EBEE-0048-BDAC-00A563B903D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1346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3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60" r:id="rId12"/>
    <p:sldLayoutId id="2147483661" r:id="rId13"/>
    <p:sldLayoutId id="2147483662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google.nl/url?sa=i&amp;rct=j&amp;q=&amp;esrc=s&amp;source=images&amp;cd=&amp;ved=0ahUKEwi1x9L7uo_QAhVCtBoKHakwCwQQjRwIBw&amp;url=http://www.rijnlandorthopedie.nl/osteoporose&amp;psig=AFQjCNGFfC2G6zY6DdNed8SBiCzyT4vi0g&amp;ust=1478361239541536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logo&#10;&#10;Automatisch gegenereerde beschrijving">
            <a:extLst>
              <a:ext uri="{FF2B5EF4-FFF2-40B4-BE49-F238E27FC236}">
                <a16:creationId xmlns:a16="http://schemas.microsoft.com/office/drawing/2014/main" id="{22D39CC9-BF81-3468-5B43-3515A3A8B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7377" y="2013734"/>
            <a:ext cx="8906337" cy="3241627"/>
          </a:xfrm>
        </p:spPr>
      </p:pic>
    </p:spTree>
    <p:extLst>
      <p:ext uri="{BB962C8B-B14F-4D97-AF65-F5344CB8AC3E}">
        <p14:creationId xmlns:p14="http://schemas.microsoft.com/office/powerpoint/2010/main" val="3810293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1E7A6A-C27C-D4A2-1BDD-1A3B8ECA8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Botdichtheid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04895E-96C2-1403-E54F-A0A1D4B43F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nl-NL" altLang="nl-NL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 eaLnBrk="1" hangingPunct="1"/>
            <a:r>
              <a:rPr lang="nl-NL" altLang="nl-NL" dirty="0">
                <a:solidFill>
                  <a:srgbClr val="002060"/>
                </a:solidFill>
                <a:latin typeface="Verdana" panose="020B0604030504040204" pitchFamily="34" charset="0"/>
              </a:rPr>
              <a:t>1% afname per jaar vanaf 45 jarige leeftijd</a:t>
            </a:r>
          </a:p>
          <a:p>
            <a:pPr eaLnBrk="1" hangingPunct="1">
              <a:buFontTx/>
              <a:buNone/>
            </a:pPr>
            <a:endParaRPr lang="nl-NL" altLang="nl-NL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 eaLnBrk="1" hangingPunct="1"/>
            <a:r>
              <a:rPr lang="nl-NL" altLang="nl-NL" dirty="0">
                <a:solidFill>
                  <a:srgbClr val="002060"/>
                </a:solidFill>
              </a:rPr>
              <a:t>b</a:t>
            </a:r>
            <a:r>
              <a:rPr lang="nl-NL" altLang="nl-NL" dirty="0">
                <a:solidFill>
                  <a:srgbClr val="002060"/>
                </a:solidFill>
                <a:latin typeface="Verdana" panose="020B0604030504040204" pitchFamily="34" charset="0"/>
              </a:rPr>
              <a:t>ij vrouwen tussen 50-60 jaar 3% afname per jaar</a:t>
            </a:r>
            <a:endParaRPr lang="en-US" altLang="nl-NL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81961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6F7AF7-36E5-AF2D-2F6A-658476C49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Geslacht en botdichtheid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06393A-CB89-D615-9C5B-0D82567B7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5426"/>
            <a:ext cx="10515600" cy="4274923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nl-NL" altLang="nl-NL" sz="1800" dirty="0">
                <a:solidFill>
                  <a:srgbClr val="110258"/>
                </a:solidFill>
                <a:latin typeface="Verdana" panose="020B0604030504040204" pitchFamily="34" charset="0"/>
              </a:rPr>
              <a:t>	</a:t>
            </a:r>
          </a:p>
          <a:p>
            <a:pPr>
              <a:spcBef>
                <a:spcPct val="50000"/>
              </a:spcBef>
              <a:buFontTx/>
              <a:buNone/>
            </a:pPr>
            <a:endParaRPr lang="nl-NL" altLang="nl-NL" sz="1800" dirty="0">
              <a:solidFill>
                <a:srgbClr val="110258"/>
              </a:solidFill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nl-NL" altLang="nl-NL" sz="1800" dirty="0">
              <a:solidFill>
                <a:srgbClr val="110258"/>
              </a:solidFill>
              <a:latin typeface="Verdana" panose="020B060403050404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nl-NL" altLang="nl-NL" sz="1800" dirty="0">
              <a:solidFill>
                <a:srgbClr val="110258"/>
              </a:solidFill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nl-NL" altLang="nl-NL" sz="1800" dirty="0">
                <a:solidFill>
                  <a:srgbClr val="110258"/>
                </a:solidFill>
                <a:latin typeface="Verdana" panose="020B0604030504040204" pitchFamily="34" charset="0"/>
              </a:rPr>
              <a:t>	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nl-NL" altLang="nl-NL" sz="1800" dirty="0">
                <a:solidFill>
                  <a:srgbClr val="110258"/>
                </a:solidFill>
                <a:latin typeface="Verdana" panose="020B0604030504040204" pitchFamily="34" charset="0"/>
              </a:rPr>
              <a:t>	Vrouwen bereiken eerder de grens waarop zij de kans lopen botten te breken door  osteoporose.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nl-NL" altLang="nl-NL" sz="1800" dirty="0">
                <a:solidFill>
                  <a:srgbClr val="110258"/>
                </a:solidFill>
                <a:latin typeface="Verdana" panose="020B0604030504040204" pitchFamily="34" charset="0"/>
              </a:rPr>
              <a:t>	Dat komt omdat mannen tijdens de jeugd meer botmassa opbouwen en tijdens het ouder worden minder botdichtheid verliezen.</a:t>
            </a:r>
          </a:p>
          <a:p>
            <a:endParaRPr lang="nl-NL" dirty="0"/>
          </a:p>
        </p:txBody>
      </p:sp>
      <p:pic>
        <p:nvPicPr>
          <p:cNvPr id="4" name="Picture 7" descr="F45AB696">
            <a:extLst>
              <a:ext uri="{FF2B5EF4-FFF2-40B4-BE49-F238E27FC236}">
                <a16:creationId xmlns:a16="http://schemas.microsoft.com/office/drawing/2014/main" id="{A6D6A703-A63F-8722-0EB8-14A399E90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2447158"/>
            <a:ext cx="4565650" cy="219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4201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1BEA57-4096-2C61-E165-09A0CBD89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Botten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471AC3-9AFF-11FF-0425-EC6E466B5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5025"/>
            <a:ext cx="10515600" cy="4337050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rgbClr val="002060"/>
                </a:solidFill>
              </a:rPr>
              <a:t>gezond bot</a:t>
            </a:r>
          </a:p>
          <a:p>
            <a:pPr marL="0" indent="0">
              <a:buNone/>
            </a:pPr>
            <a:endParaRPr lang="nl-NL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nl-NL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nl-NL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rgbClr val="002060"/>
                </a:solidFill>
              </a:rPr>
              <a:t>osteoporose</a:t>
            </a:r>
          </a:p>
        </p:txBody>
      </p:sp>
      <p:pic>
        <p:nvPicPr>
          <p:cNvPr id="4" name="Afbeelding 7" descr="Afbeeldingsresultaat voor osteoporose">
            <a:hlinkClick r:id="rId2"/>
            <a:extLst>
              <a:ext uri="{FF2B5EF4-FFF2-40B4-BE49-F238E27FC236}">
                <a16:creationId xmlns:a16="http://schemas.microsoft.com/office/drawing/2014/main" id="{F42B90DF-E2CD-C012-4CAF-068AACFF7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1115" r="52084" b="2698"/>
          <a:stretch>
            <a:fillRect/>
          </a:stretch>
        </p:blipFill>
        <p:spPr bwMode="auto">
          <a:xfrm>
            <a:off x="5178425" y="2209672"/>
            <a:ext cx="151288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8" descr="Afbeeldingsresultaat voor osteoporose">
            <a:hlinkClick r:id="rId2"/>
            <a:extLst>
              <a:ext uri="{FF2B5EF4-FFF2-40B4-BE49-F238E27FC236}">
                <a16:creationId xmlns:a16="http://schemas.microsoft.com/office/drawing/2014/main" id="{F369125F-73BC-A1BA-290C-90B32F5A6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0" t="3758" r="3168" b="2266"/>
          <a:stretch>
            <a:fillRect/>
          </a:stretch>
        </p:blipFill>
        <p:spPr bwMode="auto">
          <a:xfrm>
            <a:off x="5051425" y="4425950"/>
            <a:ext cx="158273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8184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7A053B-4BBC-B803-5E8F-A59A72617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Wervelkolom</a:t>
            </a:r>
          </a:p>
        </p:txBody>
      </p:sp>
      <p:pic>
        <p:nvPicPr>
          <p:cNvPr id="4" name="Afbeelding 2">
            <a:extLst>
              <a:ext uri="{FF2B5EF4-FFF2-40B4-BE49-F238E27FC236}">
                <a16:creationId xmlns:a16="http://schemas.microsoft.com/office/drawing/2014/main" id="{3F4BDCB6-AAC1-8EC3-05CE-98C028B9DA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373758"/>
            <a:ext cx="4695825" cy="360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7609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513616-1ED5-27A4-360B-60C0A0D14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Diagnose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B27A605-9B71-AE4F-9F24-1B3DD17AB4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NL" dirty="0">
                <a:solidFill>
                  <a:srgbClr val="002060"/>
                </a:solidFill>
                <a:latin typeface="Verdana" panose="020B0604030504040204" pitchFamily="34" charset="0"/>
              </a:rPr>
              <a:t>Duidelijk beeld (lichaamshouding)</a:t>
            </a:r>
          </a:p>
          <a:p>
            <a:pPr eaLnBrk="1" hangingPunct="1">
              <a:buFontTx/>
              <a:buNone/>
            </a:pPr>
            <a:endParaRPr lang="nl-NL" altLang="nl-NL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 eaLnBrk="1" hangingPunct="1"/>
            <a:r>
              <a:rPr lang="nl-NL" altLang="nl-NL" dirty="0">
                <a:solidFill>
                  <a:srgbClr val="002060"/>
                </a:solidFill>
                <a:latin typeface="Verdana" panose="020B0604030504040204" pitchFamily="34" charset="0"/>
              </a:rPr>
              <a:t>Röntgenfoto</a:t>
            </a:r>
          </a:p>
          <a:p>
            <a:pPr eaLnBrk="1" hangingPunct="1"/>
            <a:endParaRPr lang="nl-NL" altLang="nl-NL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 eaLnBrk="1" hangingPunct="1"/>
            <a:r>
              <a:rPr lang="nl-NL" altLang="nl-NL" dirty="0">
                <a:solidFill>
                  <a:srgbClr val="002060"/>
                </a:solidFill>
                <a:latin typeface="Verdana" panose="020B0604030504040204" pitchFamily="34" charset="0"/>
              </a:rPr>
              <a:t>DEXA-metingen (dichtheid bot)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85173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317FDC-DE8C-001B-90D7-BEBCA0933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3600" dirty="0">
                <a:solidFill>
                  <a:srgbClr val="002060"/>
                </a:solidFill>
              </a:rPr>
              <a:t>Lichaamslengte en lichaamshouding</a:t>
            </a:r>
          </a:p>
        </p:txBody>
      </p:sp>
      <p:pic>
        <p:nvPicPr>
          <p:cNvPr id="4" name="Afbeelding 2">
            <a:extLst>
              <a:ext uri="{FF2B5EF4-FFF2-40B4-BE49-F238E27FC236}">
                <a16:creationId xmlns:a16="http://schemas.microsoft.com/office/drawing/2014/main" id="{D8D00881-1221-48E8-871C-6102485415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846" y="2132141"/>
            <a:ext cx="2464207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5EB69B39-885D-67F5-20DA-1D153FAAF066}"/>
              </a:ext>
            </a:extLst>
          </p:cNvPr>
          <p:cNvSpPr txBox="1"/>
          <p:nvPr/>
        </p:nvSpPr>
        <p:spPr>
          <a:xfrm>
            <a:off x="4463846" y="5973891"/>
            <a:ext cx="2464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2060"/>
                </a:solidFill>
              </a:rPr>
              <a:t>40              60           70</a:t>
            </a:r>
          </a:p>
        </p:txBody>
      </p:sp>
    </p:spTree>
    <p:extLst>
      <p:ext uri="{BB962C8B-B14F-4D97-AF65-F5344CB8AC3E}">
        <p14:creationId xmlns:p14="http://schemas.microsoft.com/office/powerpoint/2010/main" val="3276229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39DE9D-BA88-DB2B-916B-1711F0BF6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Symptomen van botontkalking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52C3457-58BB-76CE-8594-9DF28B026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nl-NL" sz="2400" b="1" dirty="0">
                <a:solidFill>
                  <a:srgbClr val="002060"/>
                </a:solidFill>
                <a:latin typeface="Verdana" panose="020B0604030504040204" pitchFamily="34" charset="0"/>
              </a:rPr>
              <a:t>In eerste stadium: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geen klachten</a:t>
            </a:r>
            <a:r>
              <a:rPr lang="nl-NL" altLang="nl-NL" sz="2400" b="1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l-NL" altLang="nl-NL" sz="2400" b="1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nl-NL" sz="2400" b="1" dirty="0">
                <a:solidFill>
                  <a:srgbClr val="002060"/>
                </a:solidFill>
                <a:latin typeface="Verdana" panose="020B0604030504040204" pitchFamily="34" charset="0"/>
              </a:rPr>
              <a:t>Later: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pijn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krimpen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kromme, holle rug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botbreuk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27523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12C63C-356C-B0B1-ADDB-17DCA32BA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Niet te beïnvloeden risicofactoren: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E92423F-6DBF-0384-BEFE-B0AC35B48C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leeftijd</a:t>
            </a:r>
          </a:p>
          <a:p>
            <a:pPr eaLnBrk="1" hangingPunct="1"/>
            <a: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geslacht</a:t>
            </a:r>
          </a:p>
          <a:p>
            <a:pPr eaLnBrk="1" hangingPunct="1"/>
            <a: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huidskleur</a:t>
            </a:r>
          </a:p>
          <a:p>
            <a:pPr eaLnBrk="1" hangingPunct="1"/>
            <a: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erfelijke factoren</a:t>
            </a:r>
          </a:p>
          <a:p>
            <a:pPr eaLnBrk="1" hangingPunct="1"/>
            <a: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chronische ziekten</a:t>
            </a:r>
          </a:p>
          <a:p>
            <a:pPr eaLnBrk="1" hangingPunct="1"/>
            <a: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geneesmiddelen</a:t>
            </a:r>
            <a:endParaRPr lang="en-US" altLang="nl-NL" sz="2400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7976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A06BC7-6FD7-66CA-5FAE-98232CAD7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Te beïnvloeden risicofactoren: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E4D5FD7-CBF9-C2C1-80B9-820EC41DE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weinig beweging</a:t>
            </a:r>
          </a:p>
          <a:p>
            <a:pPr eaLnBrk="1" hangingPunct="1"/>
            <a: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onvoldoende buitenlucht (vitamine D)</a:t>
            </a:r>
          </a:p>
          <a:p>
            <a:pPr eaLnBrk="1" hangingPunct="1"/>
            <a: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laag lichaamsgewicht</a:t>
            </a:r>
          </a:p>
          <a:p>
            <a:pPr eaLnBrk="1" hangingPunct="1"/>
            <a: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voedingspatroon (calcium, vitamine D)</a:t>
            </a:r>
          </a:p>
          <a:p>
            <a:pPr eaLnBrk="1" hangingPunct="1"/>
            <a: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roken en alcoholgebruik</a:t>
            </a:r>
          </a:p>
          <a:p>
            <a:pPr eaLnBrk="1" hangingPunct="1"/>
            <a: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alcohol-zout-en koffiegebruik</a:t>
            </a:r>
          </a:p>
          <a:p>
            <a:pPr eaLnBrk="1" hangingPunct="1">
              <a:buFontTx/>
              <a:buNone/>
            </a:pPr>
            <a:endParaRPr lang="en-US" altLang="nl-NL" sz="2400" dirty="0">
              <a:solidFill>
                <a:srgbClr val="000070"/>
              </a:solidFill>
              <a:latin typeface="Verdana" panose="020B0604030504040204" pitchFamily="34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03212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58E4BC-A2D9-8BD9-6260-0F751466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Invloed van vrouwelijke hormonen: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2A3218-3733-F399-8568-28673C023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9774"/>
            <a:ext cx="10515600" cy="456247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nl-NL" altLang="nl-NL" b="1" dirty="0">
                <a:solidFill>
                  <a:srgbClr val="002060"/>
                </a:solidFill>
              </a:rPr>
              <a:t>Tekort aan oestrogenen bij:</a:t>
            </a:r>
          </a:p>
          <a:p>
            <a:pPr eaLnBrk="1" hangingPunct="1"/>
            <a:r>
              <a:rPr lang="nl-NL" altLang="nl-NL" dirty="0">
                <a:solidFill>
                  <a:srgbClr val="002060"/>
                </a:solidFill>
              </a:rPr>
              <a:t>(vroege) overgang</a:t>
            </a:r>
          </a:p>
          <a:p>
            <a:pPr eaLnBrk="1" hangingPunct="1"/>
            <a:r>
              <a:rPr lang="nl-NL" altLang="nl-NL" dirty="0">
                <a:solidFill>
                  <a:srgbClr val="002060"/>
                </a:solidFill>
              </a:rPr>
              <a:t>onregelmatige menstruatie</a:t>
            </a:r>
          </a:p>
          <a:p>
            <a:pPr eaLnBrk="1" hangingPunct="1"/>
            <a:r>
              <a:rPr lang="nl-NL" altLang="nl-NL" dirty="0">
                <a:solidFill>
                  <a:srgbClr val="002060"/>
                </a:solidFill>
              </a:rPr>
              <a:t>anorexia nervosa (eetstoornis)</a:t>
            </a:r>
          </a:p>
          <a:p>
            <a:pPr eaLnBrk="1" hangingPunct="1"/>
            <a:r>
              <a:rPr lang="nl-NL" altLang="nl-NL" dirty="0">
                <a:solidFill>
                  <a:srgbClr val="002060"/>
                </a:solidFill>
              </a:rPr>
              <a:t>topsport</a:t>
            </a:r>
          </a:p>
          <a:p>
            <a:pPr eaLnBrk="1" hangingPunct="1"/>
            <a:endParaRPr lang="nl-NL" altLang="nl-NL" dirty="0">
              <a:solidFill>
                <a:srgbClr val="002060"/>
              </a:solidFill>
            </a:endParaRPr>
          </a:p>
          <a:p>
            <a:pPr eaLnBrk="1" hangingPunct="1">
              <a:buFontTx/>
              <a:buNone/>
            </a:pPr>
            <a:r>
              <a:rPr lang="nl-NL" altLang="nl-NL" b="1" dirty="0">
                <a:solidFill>
                  <a:srgbClr val="002060"/>
                </a:solidFill>
              </a:rPr>
              <a:t>Aanvulling mogelijk in overleg met arts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36888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BC4150-7327-07E7-AEC3-3FA94910E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Osteoporose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C024EA0-0B75-9BEE-5272-8FB0F3B2F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nl-NL" sz="4800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nl-NL" sz="4800" b="1" dirty="0">
                <a:solidFill>
                  <a:srgbClr val="002060"/>
                </a:solidFill>
              </a:rPr>
              <a:t>Welkom</a:t>
            </a:r>
          </a:p>
        </p:txBody>
      </p:sp>
    </p:spTree>
    <p:extLst>
      <p:ext uri="{BB962C8B-B14F-4D97-AF65-F5344CB8AC3E}">
        <p14:creationId xmlns:p14="http://schemas.microsoft.com/office/powerpoint/2010/main" val="19529900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C77AF4-7648-A8C9-0D9F-7D15577E0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Osteoporose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4BAD77-75A1-954E-5DA2-133DE35FD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nl-NL" altLang="nl-NL" sz="3200" b="1" dirty="0">
                <a:solidFill>
                  <a:srgbClr val="002060"/>
                </a:solidFill>
                <a:latin typeface="Verdana" panose="020B0604030504040204" pitchFamily="34" charset="0"/>
              </a:rPr>
              <a:t>Test</a:t>
            </a:r>
          </a:p>
          <a:p>
            <a:pPr algn="ctr" eaLnBrk="1" hangingPunct="1"/>
            <a:endParaRPr lang="nl-NL" altLang="nl-NL" sz="3200" b="1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 algn="ctr" eaLnBrk="1" hangingPunct="1">
              <a:buFontTx/>
              <a:buNone/>
            </a:pPr>
            <a:r>
              <a:rPr lang="nl-NL" altLang="nl-NL" dirty="0">
                <a:solidFill>
                  <a:srgbClr val="002060"/>
                </a:solidFill>
                <a:latin typeface="Verdana" panose="020B0604030504040204" pitchFamily="34" charset="0"/>
              </a:rPr>
              <a:t>‘Hoe groot is mijn kans op Osteoporose</a:t>
            </a:r>
            <a: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’</a:t>
            </a:r>
          </a:p>
          <a:p>
            <a:pPr eaLnBrk="1" hangingPunct="1">
              <a:buFontTx/>
              <a:buNone/>
            </a:pPr>
            <a:endParaRPr lang="nl-NL" altLang="nl-NL" sz="2000" dirty="0">
              <a:solidFill>
                <a:srgbClr val="000070"/>
              </a:solidFill>
              <a:latin typeface="Verdana" panose="020B0604030504040204" pitchFamily="34" charset="0"/>
            </a:endParaRP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925909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203046-7EF5-D135-A985-4BE7983F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nl-NL" dirty="0">
              <a:solidFill>
                <a:srgbClr val="00206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E11999-890A-8C6C-02C7-0FF9247D3D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nl-NL" sz="4800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nl-NL" sz="4800" b="1" dirty="0">
                <a:solidFill>
                  <a:srgbClr val="002060"/>
                </a:solidFill>
              </a:rPr>
              <a:t>Pauze</a:t>
            </a:r>
          </a:p>
        </p:txBody>
      </p:sp>
    </p:spTree>
    <p:extLst>
      <p:ext uri="{BB962C8B-B14F-4D97-AF65-F5344CB8AC3E}">
        <p14:creationId xmlns:p14="http://schemas.microsoft.com/office/powerpoint/2010/main" val="29700244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2D3FED-360F-D120-DD0A-F030B6FC0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Voorkomen van osteoporose: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B75F270-B9B9-15C7-DDF8-6002F56624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nl-NL" altLang="nl-NL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 eaLnBrk="1" hangingPunct="1"/>
            <a:r>
              <a:rPr lang="nl-NL" altLang="nl-NL" dirty="0">
                <a:solidFill>
                  <a:srgbClr val="002060"/>
                </a:solidFill>
                <a:latin typeface="Verdana" panose="020B0604030504040204" pitchFamily="34" charset="0"/>
              </a:rPr>
              <a:t>lichaamsbeweging</a:t>
            </a:r>
          </a:p>
          <a:p>
            <a:pPr eaLnBrk="1" hangingPunct="1"/>
            <a:r>
              <a:rPr lang="nl-NL" altLang="nl-NL" dirty="0">
                <a:solidFill>
                  <a:srgbClr val="002060"/>
                </a:solidFill>
              </a:rPr>
              <a:t>v</a:t>
            </a:r>
            <a:r>
              <a:rPr lang="nl-NL" altLang="nl-NL" dirty="0">
                <a:solidFill>
                  <a:srgbClr val="002060"/>
                </a:solidFill>
                <a:latin typeface="Verdana" panose="020B0604030504040204" pitchFamily="34" charset="0"/>
              </a:rPr>
              <a:t>oedingsadviezen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68035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7019CE-D1DE-8036-A604-9F9767C9D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>
                <a:solidFill>
                  <a:srgbClr val="002060"/>
                </a:solidFill>
              </a:rPr>
              <a:t>Regelmatige lichaamsbeweging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2A375D7-6E1D-F1D9-9604-3C5A43C4E9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nl-NL" altLang="nl-NL" b="1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nl-NL" altLang="nl-NL" b="1" dirty="0">
                <a:solidFill>
                  <a:srgbClr val="002060"/>
                </a:solidFill>
                <a:latin typeface="Verdana" panose="020B0604030504040204" pitchFamily="34" charset="0"/>
              </a:rPr>
              <a:t>Op jonge leeftijd: </a:t>
            </a:r>
          </a:p>
          <a:p>
            <a:pPr eaLnBrk="1" hangingPunct="1">
              <a:lnSpc>
                <a:spcPct val="80000"/>
              </a:lnSpc>
            </a:pPr>
            <a:r>
              <a:rPr lang="nl-NL" altLang="nl-NL" dirty="0">
                <a:solidFill>
                  <a:srgbClr val="002060"/>
                </a:solidFill>
                <a:latin typeface="Verdana" panose="020B0604030504040204" pitchFamily="34" charset="0"/>
              </a:rPr>
              <a:t>geeft een sterk skelet</a:t>
            </a:r>
          </a:p>
          <a:p>
            <a:pPr eaLnBrk="1" hangingPunct="1">
              <a:lnSpc>
                <a:spcPct val="80000"/>
              </a:lnSpc>
            </a:pPr>
            <a:endParaRPr lang="nl-NL" altLang="nl-NL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nl-NL" altLang="nl-NL" b="1" dirty="0">
                <a:solidFill>
                  <a:srgbClr val="002060"/>
                </a:solidFill>
                <a:latin typeface="Verdana" panose="020B0604030504040204" pitchFamily="34" charset="0"/>
              </a:rPr>
              <a:t>Op oudere leeftijd: </a:t>
            </a:r>
          </a:p>
          <a:p>
            <a:pPr eaLnBrk="1" hangingPunct="1">
              <a:lnSpc>
                <a:spcPct val="80000"/>
              </a:lnSpc>
            </a:pPr>
            <a:r>
              <a:rPr lang="nl-NL" altLang="nl-NL" dirty="0">
                <a:solidFill>
                  <a:srgbClr val="002060"/>
                </a:solidFill>
                <a:latin typeface="Verdana" panose="020B0604030504040204" pitchFamily="34" charset="0"/>
              </a:rPr>
              <a:t>botafbraak gaat minder snel</a:t>
            </a:r>
          </a:p>
          <a:p>
            <a:pPr eaLnBrk="1" hangingPunct="1">
              <a:lnSpc>
                <a:spcPct val="80000"/>
              </a:lnSpc>
            </a:pPr>
            <a:r>
              <a:rPr lang="nl-NL" altLang="nl-NL" dirty="0">
                <a:solidFill>
                  <a:srgbClr val="002060"/>
                </a:solidFill>
                <a:latin typeface="Verdana" panose="020B0604030504040204" pitchFamily="34" charset="0"/>
              </a:rPr>
              <a:t>behoud lichaamscoördinatie </a:t>
            </a:r>
            <a:br>
              <a:rPr lang="nl-NL" altLang="nl-NL" dirty="0">
                <a:solidFill>
                  <a:srgbClr val="002060"/>
                </a:solidFill>
                <a:latin typeface="Verdana" panose="020B0604030504040204" pitchFamily="34" charset="0"/>
              </a:rPr>
            </a:br>
            <a:r>
              <a:rPr lang="nl-NL" altLang="nl-NL" dirty="0">
                <a:solidFill>
                  <a:srgbClr val="002060"/>
                </a:solidFill>
                <a:latin typeface="Verdana" panose="020B0604030504040204" pitchFamily="34" charset="0"/>
              </a:rPr>
              <a:t>(minder kans op vallen)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72066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DF47B4-BDD9-F1AC-0C66-F4B6772A4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Algemene beweegrichtlijn: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A36B0AB-CCBB-D2C3-0042-D79B3ABC5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nl-NL" altLang="nl-NL" sz="2400" dirty="0">
                <a:solidFill>
                  <a:srgbClr val="002060"/>
                </a:solidFill>
              </a:rPr>
              <a:t>begin met 5 minuten per dag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nl-NL" altLang="nl-NL" sz="2400" dirty="0">
              <a:solidFill>
                <a:srgbClr val="002060"/>
              </a:solidFill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nl-NL" altLang="nl-NL" sz="2400" dirty="0">
                <a:solidFill>
                  <a:srgbClr val="002060"/>
                </a:solidFill>
              </a:rPr>
              <a:t>bouw dit op tot 2,5 uur per week, verspreid over meerdere dagen. Iedere 5 minuten telt mee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nl-NL" altLang="nl-NL" sz="2400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nl-NL" altLang="nl-NL" sz="2400" dirty="0">
                <a:solidFill>
                  <a:srgbClr val="002060"/>
                </a:solidFill>
              </a:rPr>
              <a:t>bijvoorbeeld wandelen, ochtendgymnastiek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nl-NL" altLang="nl-NL" sz="2400" dirty="0">
                <a:solidFill>
                  <a:srgbClr val="002060"/>
                </a:solidFill>
              </a:rPr>
              <a:t>andere mogelijkheden zijn: balsporten, het huishouden of tuinieren, zwemmen en fietsen.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816186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2F3830-52FF-0A91-FA9A-64C2E292C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Specifiek bewegingsadvies bij osteoporose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7414B2-53A9-123F-F6C5-24A49619A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eaLnBrk="1" hangingPunct="1">
              <a:buFontTx/>
              <a:buNone/>
              <a:defRPr/>
            </a:pPr>
            <a:r>
              <a:rPr lang="nl-NL" altLang="nl-NL" dirty="0">
                <a:solidFill>
                  <a:srgbClr val="002060"/>
                </a:solidFill>
              </a:rPr>
              <a:t>Doe </a:t>
            </a:r>
            <a:r>
              <a:rPr lang="nl-NL" altLang="nl-NL" dirty="0" err="1">
                <a:solidFill>
                  <a:srgbClr val="002060"/>
                </a:solidFill>
              </a:rPr>
              <a:t>gewichtsdragende</a:t>
            </a:r>
            <a:r>
              <a:rPr lang="nl-NL" altLang="nl-NL" dirty="0">
                <a:solidFill>
                  <a:srgbClr val="002060"/>
                </a:solidFill>
              </a:rPr>
              <a:t> activiteiten zoals:</a:t>
            </a:r>
          </a:p>
          <a:p>
            <a:pPr eaLnBrk="1" hangingPunct="1">
              <a:defRPr/>
            </a:pPr>
            <a:r>
              <a:rPr lang="nl-NL" altLang="nl-NL" dirty="0">
                <a:solidFill>
                  <a:srgbClr val="002060"/>
                </a:solidFill>
              </a:rPr>
              <a:t>Traplopen, tennissen, dansen, wandelen</a:t>
            </a:r>
          </a:p>
          <a:p>
            <a:pPr eaLnBrk="1" hangingPunct="1">
              <a:defRPr/>
            </a:pPr>
            <a:r>
              <a:rPr lang="nl-NL" altLang="nl-NL" dirty="0">
                <a:solidFill>
                  <a:srgbClr val="002060"/>
                </a:solidFill>
              </a:rPr>
              <a:t>6x per dag kortdurend touwtje springen (6 x 10 seconden verdeeld over de dag)</a:t>
            </a:r>
          </a:p>
          <a:p>
            <a:pPr marL="0" indent="0" eaLnBrk="1" hangingPunct="1">
              <a:buFontTx/>
              <a:buNone/>
              <a:defRPr/>
            </a:pPr>
            <a:endParaRPr lang="nl-NL" altLang="nl-NL" dirty="0">
              <a:solidFill>
                <a:srgbClr val="002060"/>
              </a:solidFill>
            </a:endParaRPr>
          </a:p>
          <a:p>
            <a:pPr marL="0" indent="0" eaLnBrk="1" hangingPunct="1">
              <a:buFontTx/>
              <a:buNone/>
              <a:defRPr/>
            </a:pPr>
            <a:r>
              <a:rPr lang="nl-NL" altLang="nl-NL" dirty="0">
                <a:solidFill>
                  <a:srgbClr val="002060"/>
                </a:solidFill>
              </a:rPr>
              <a:t>Spierkracht versterken (tegen vallen)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52384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208AEF-9EF6-26E7-806C-522E6080C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Voeding en leefstijl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035391C-1392-A1F0-89B0-4CFFDAC664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goede en gevarieerde voeding;</a:t>
            </a:r>
          </a:p>
          <a:p>
            <a:pPr eaLnBrk="1" hangingPunct="1"/>
            <a: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voldoende calcium (melkproducten, groente, noten en peulvruchten);</a:t>
            </a:r>
          </a:p>
          <a:p>
            <a:pPr eaLnBrk="1" hangingPunct="1"/>
            <a: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voldoende vitamine D; </a:t>
            </a:r>
          </a:p>
          <a:p>
            <a:pPr eaLnBrk="1" hangingPunct="1"/>
            <a: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matig met alcohol, zout en koffie;</a:t>
            </a:r>
          </a:p>
          <a:p>
            <a:pPr eaLnBrk="1" hangingPunct="1"/>
            <a: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niet roken.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40954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AB3CE2-DC65-0912-89A8-B50593E5B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Hoe krijgt u voldoende calcium binnen per dag?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A011391-639B-18B6-2F92-B8863B9CE4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2-3 porties melkproducten en</a:t>
            </a:r>
          </a:p>
          <a:p>
            <a:pPr eaLnBrk="1" hangingPunct="1"/>
            <a: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1-2 plakken kaas</a:t>
            </a:r>
          </a:p>
          <a:p>
            <a:pPr eaLnBrk="1" hangingPunct="1"/>
            <a:endParaRPr lang="nl-NL" altLang="nl-NL" sz="2400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 eaLnBrk="1" hangingPunct="1"/>
            <a: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Groenten, noten, peulvruchten</a:t>
            </a:r>
          </a:p>
          <a:p>
            <a:pPr eaLnBrk="1" hangingPunct="1"/>
            <a: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Calciumtabletten, vraag uw huisarts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687317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2FA026-B20D-9E8D-DA6A-06E1246A3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Hoeveel vitamine D heeft u nodig per dag?</a:t>
            </a:r>
          </a:p>
        </p:txBody>
      </p:sp>
      <p:pic>
        <p:nvPicPr>
          <p:cNvPr id="4" name="Afbeelding 1">
            <a:extLst>
              <a:ext uri="{FF2B5EF4-FFF2-40B4-BE49-F238E27FC236}">
                <a16:creationId xmlns:a16="http://schemas.microsoft.com/office/drawing/2014/main" id="{C3FDACA1-200D-843E-6195-559177448B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162" y="2905760"/>
            <a:ext cx="7748540" cy="254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918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D94FB9-0167-CB06-739E-08F59DBDE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Vitamine 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024DF7B-A247-AD3E-A8D1-6DE5D73C3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nl-NL" altLang="nl-NL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 eaLnBrk="1" hangingPunct="1"/>
            <a:r>
              <a:rPr lang="nl-NL" altLang="nl-NL" dirty="0">
                <a:solidFill>
                  <a:srgbClr val="002060"/>
                </a:solidFill>
                <a:latin typeface="Verdana" panose="020B0604030504040204" pitchFamily="34" charset="0"/>
              </a:rPr>
              <a:t>zonlicht;</a:t>
            </a:r>
          </a:p>
          <a:p>
            <a:pPr eaLnBrk="1" hangingPunct="1"/>
            <a:r>
              <a:rPr lang="nl-NL" altLang="nl-NL" dirty="0">
                <a:solidFill>
                  <a:srgbClr val="002060"/>
                </a:solidFill>
                <a:latin typeface="Verdana" panose="020B0604030504040204" pitchFamily="34" charset="0"/>
              </a:rPr>
              <a:t>vette vis, vlees;</a:t>
            </a:r>
          </a:p>
          <a:p>
            <a:pPr eaLnBrk="1" hangingPunct="1"/>
            <a:r>
              <a:rPr lang="nl-NL" altLang="nl-NL" dirty="0">
                <a:solidFill>
                  <a:srgbClr val="002060"/>
                </a:solidFill>
                <a:latin typeface="Verdana" panose="020B0604030504040204" pitchFamily="34" charset="0"/>
              </a:rPr>
              <a:t>boter, margarine, halvarine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65366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7B8E2D-0F28-0D2B-BAC8-882F04D79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Osteoporose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A06733C-D679-074C-C863-1D017A677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5500"/>
            <a:ext cx="10515600" cy="4486275"/>
          </a:xfrm>
        </p:spPr>
        <p:txBody>
          <a:bodyPr>
            <a:normAutofit fontScale="92500" lnSpcReduction="10000"/>
          </a:bodyPr>
          <a:lstStyle/>
          <a:p>
            <a:pPr marL="0" indent="0" algn="l" eaLnBrk="1" hangingPunct="1">
              <a:lnSpc>
                <a:spcPct val="80000"/>
              </a:lnSpc>
              <a:buNone/>
            </a:pPr>
            <a:r>
              <a:rPr lang="nl-NL" altLang="nl-NL" sz="2600" b="1" dirty="0">
                <a:solidFill>
                  <a:srgbClr val="002060"/>
                </a:solidFill>
                <a:latin typeface="Verdana" panose="020B0604030504040204" pitchFamily="34" charset="0"/>
              </a:rPr>
              <a:t>Programma</a:t>
            </a:r>
          </a:p>
          <a:p>
            <a:pPr algn="l" eaLnBrk="1" hangingPunct="1">
              <a:lnSpc>
                <a:spcPct val="80000"/>
              </a:lnSpc>
            </a:pPr>
            <a:endParaRPr lang="nl-NL" altLang="nl-NL" sz="2600" b="1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 algn="l" eaLnBrk="1" hangingPunct="1">
              <a:lnSpc>
                <a:spcPct val="80000"/>
              </a:lnSpc>
              <a:buFontTx/>
              <a:buChar char="•"/>
            </a:pPr>
            <a:r>
              <a:rPr lang="nl-NL" altLang="nl-NL" sz="2600" dirty="0">
                <a:solidFill>
                  <a:srgbClr val="002060"/>
                </a:solidFill>
                <a:latin typeface="Verdana" panose="020B0604030504040204" pitchFamily="34" charset="0"/>
              </a:rPr>
              <a:t>Osteoporose Kennis Quiz</a:t>
            </a:r>
          </a:p>
          <a:p>
            <a:pPr algn="l" eaLnBrk="1" hangingPunct="1">
              <a:lnSpc>
                <a:spcPct val="80000"/>
              </a:lnSpc>
              <a:buFontTx/>
              <a:buChar char="•"/>
            </a:pPr>
            <a:r>
              <a:rPr lang="nl-NL" altLang="nl-NL" sz="2600" dirty="0">
                <a:solidFill>
                  <a:srgbClr val="002060"/>
                </a:solidFill>
                <a:latin typeface="Verdana" panose="020B0604030504040204" pitchFamily="34" charset="0"/>
              </a:rPr>
              <a:t>Introductie osteoporose</a:t>
            </a:r>
          </a:p>
          <a:p>
            <a:pPr algn="l" eaLnBrk="1" hangingPunct="1">
              <a:lnSpc>
                <a:spcPct val="80000"/>
              </a:lnSpc>
              <a:buFontTx/>
              <a:buChar char="•"/>
            </a:pPr>
            <a:r>
              <a:rPr lang="nl-NL" altLang="nl-NL" sz="2600" dirty="0">
                <a:solidFill>
                  <a:srgbClr val="002060"/>
                </a:solidFill>
                <a:latin typeface="Verdana" panose="020B0604030504040204" pitchFamily="34" charset="0"/>
              </a:rPr>
              <a:t>Risicofactoren </a:t>
            </a:r>
          </a:p>
          <a:p>
            <a:pPr algn="l" eaLnBrk="1" hangingPunct="1">
              <a:lnSpc>
                <a:spcPct val="80000"/>
              </a:lnSpc>
              <a:buFontTx/>
              <a:buChar char="•"/>
            </a:pPr>
            <a:r>
              <a:rPr lang="nl-NL" altLang="nl-NL" sz="2600" dirty="0">
                <a:solidFill>
                  <a:srgbClr val="002060"/>
                </a:solidFill>
                <a:latin typeface="Verdana" panose="020B0604030504040204" pitchFamily="34" charset="0"/>
              </a:rPr>
              <a:t>Pauze</a:t>
            </a:r>
          </a:p>
          <a:p>
            <a:pPr algn="l" eaLnBrk="1" hangingPunct="1">
              <a:lnSpc>
                <a:spcPct val="80000"/>
              </a:lnSpc>
              <a:buFontTx/>
              <a:buChar char="•"/>
            </a:pPr>
            <a:r>
              <a:rPr lang="nl-NL" altLang="nl-NL" sz="2600" dirty="0">
                <a:solidFill>
                  <a:srgbClr val="002060"/>
                </a:solidFill>
                <a:latin typeface="Verdana" panose="020B0604030504040204" pitchFamily="34" charset="0"/>
              </a:rPr>
              <a:t>Preventie</a:t>
            </a:r>
          </a:p>
          <a:p>
            <a:pPr algn="l" eaLnBrk="1" hangingPunct="1">
              <a:lnSpc>
                <a:spcPct val="80000"/>
              </a:lnSpc>
              <a:buFontTx/>
              <a:buChar char="•"/>
            </a:pPr>
            <a:r>
              <a:rPr lang="nl-NL" altLang="nl-NL" sz="2600" dirty="0">
                <a:solidFill>
                  <a:srgbClr val="002060"/>
                </a:solidFill>
                <a:latin typeface="Verdana" panose="020B0604030504040204" pitchFamily="34" charset="0"/>
              </a:rPr>
              <a:t>Behandeling</a:t>
            </a:r>
          </a:p>
          <a:p>
            <a:pPr algn="l" eaLnBrk="1" hangingPunct="1">
              <a:lnSpc>
                <a:spcPct val="80000"/>
              </a:lnSpc>
              <a:buFontTx/>
              <a:buChar char="•"/>
            </a:pPr>
            <a:r>
              <a:rPr lang="nl-NL" altLang="nl-NL" sz="2600" dirty="0">
                <a:solidFill>
                  <a:srgbClr val="002060"/>
                </a:solidFill>
                <a:latin typeface="Verdana" panose="020B0604030504040204" pitchFamily="34" charset="0"/>
              </a:rPr>
              <a:t>Nabespreken Osteoporose Kennis Quiz</a:t>
            </a:r>
          </a:p>
          <a:p>
            <a:pPr algn="l" eaLnBrk="1" hangingPunct="1">
              <a:lnSpc>
                <a:spcPct val="80000"/>
              </a:lnSpc>
              <a:buFontTx/>
              <a:buChar char="•"/>
            </a:pPr>
            <a:endParaRPr lang="nl-NL" altLang="nl-NL" sz="2600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 algn="l" eaLnBrk="1" hangingPunct="1">
              <a:lnSpc>
                <a:spcPct val="80000"/>
              </a:lnSpc>
              <a:buFontTx/>
              <a:buChar char="•"/>
            </a:pPr>
            <a:r>
              <a:rPr lang="nl-NL" altLang="nl-NL" sz="2600" dirty="0">
                <a:solidFill>
                  <a:srgbClr val="002060"/>
                </a:solidFill>
                <a:latin typeface="Verdana" panose="020B0604030504040204" pitchFamily="34" charset="0"/>
              </a:rPr>
              <a:t>Evaluatie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860971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D80440-F466-D8F7-0FF4-6F63D561D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Kortom, voorkomen is beter dan genezen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3044A8E-E573-820A-91F9-1A8DAAFAEE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nl-NL" dirty="0" err="1">
                <a:solidFill>
                  <a:srgbClr val="002060"/>
                </a:solidFill>
                <a:latin typeface="Verdana" panose="020B0604030504040204" pitchFamily="34" charset="0"/>
              </a:rPr>
              <a:t>voldoende</a:t>
            </a:r>
            <a:r>
              <a:rPr lang="en-US" altLang="nl-NL" dirty="0">
                <a:solidFill>
                  <a:srgbClr val="002060"/>
                </a:solidFill>
                <a:latin typeface="Verdana" panose="020B0604030504040204" pitchFamily="34" charset="0"/>
              </a:rPr>
              <a:t> calcium;</a:t>
            </a:r>
          </a:p>
          <a:p>
            <a:pPr eaLnBrk="1" hangingPunct="1"/>
            <a:r>
              <a:rPr lang="en-US" altLang="nl-NL" dirty="0" err="1">
                <a:solidFill>
                  <a:srgbClr val="002060"/>
                </a:solidFill>
                <a:latin typeface="Verdana" panose="020B0604030504040204" pitchFamily="34" charset="0"/>
              </a:rPr>
              <a:t>voldoende</a:t>
            </a:r>
            <a:r>
              <a:rPr lang="en-US" altLang="nl-NL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altLang="nl-NL" dirty="0" err="1">
                <a:solidFill>
                  <a:srgbClr val="002060"/>
                </a:solidFill>
                <a:latin typeface="Verdana" panose="020B0604030504040204" pitchFamily="34" charset="0"/>
              </a:rPr>
              <a:t>buitenlucht</a:t>
            </a:r>
            <a:r>
              <a:rPr lang="en-US" altLang="nl-NL" dirty="0">
                <a:solidFill>
                  <a:srgbClr val="002060"/>
                </a:solidFill>
                <a:latin typeface="Verdana" panose="020B0604030504040204" pitchFamily="34" charset="0"/>
              </a:rPr>
              <a:t> (</a:t>
            </a:r>
            <a:r>
              <a:rPr lang="en-US" altLang="nl-NL" dirty="0" err="1">
                <a:solidFill>
                  <a:srgbClr val="002060"/>
                </a:solidFill>
                <a:latin typeface="Verdana" panose="020B0604030504040204" pitchFamily="34" charset="0"/>
              </a:rPr>
              <a:t>vitamine</a:t>
            </a:r>
            <a:r>
              <a:rPr lang="en-US" altLang="nl-NL" dirty="0">
                <a:solidFill>
                  <a:srgbClr val="002060"/>
                </a:solidFill>
                <a:latin typeface="Verdana" panose="020B0604030504040204" pitchFamily="34" charset="0"/>
              </a:rPr>
              <a:t> D);</a:t>
            </a:r>
          </a:p>
          <a:p>
            <a:pPr eaLnBrk="1" hangingPunct="1"/>
            <a:r>
              <a:rPr lang="en-US" altLang="nl-NL" dirty="0" err="1">
                <a:solidFill>
                  <a:srgbClr val="002060"/>
                </a:solidFill>
                <a:latin typeface="Verdana" panose="020B0604030504040204" pitchFamily="34" charset="0"/>
              </a:rPr>
              <a:t>voldoende</a:t>
            </a:r>
            <a:r>
              <a:rPr lang="en-US" altLang="nl-NL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altLang="nl-NL" dirty="0" err="1">
                <a:solidFill>
                  <a:srgbClr val="002060"/>
                </a:solidFill>
                <a:latin typeface="Verdana" panose="020B0604030504040204" pitchFamily="34" charset="0"/>
              </a:rPr>
              <a:t>beweging</a:t>
            </a:r>
            <a:r>
              <a:rPr lang="en-US" altLang="nl-NL" dirty="0">
                <a:solidFill>
                  <a:srgbClr val="002060"/>
                </a:solidFill>
                <a:latin typeface="Verdana" panose="020B0604030504040204" pitchFamily="34" charset="0"/>
              </a:rPr>
              <a:t>;</a:t>
            </a:r>
          </a:p>
          <a:p>
            <a:pPr eaLnBrk="1" hangingPunct="1"/>
            <a:r>
              <a:rPr lang="en-US" altLang="nl-NL" dirty="0" err="1">
                <a:solidFill>
                  <a:srgbClr val="002060"/>
                </a:solidFill>
                <a:latin typeface="Verdana" panose="020B0604030504040204" pitchFamily="34" charset="0"/>
              </a:rPr>
              <a:t>normaal</a:t>
            </a:r>
            <a:r>
              <a:rPr lang="en-US" altLang="nl-NL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altLang="nl-NL" dirty="0" err="1">
                <a:solidFill>
                  <a:srgbClr val="002060"/>
                </a:solidFill>
                <a:latin typeface="Verdana" panose="020B0604030504040204" pitchFamily="34" charset="0"/>
              </a:rPr>
              <a:t>lichaamsgewicht</a:t>
            </a:r>
            <a:endParaRPr lang="nl-NL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2721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CC0204-5CAC-F01D-C6B7-818EE499D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2060"/>
                </a:solidFill>
              </a:rPr>
              <a:t>Met osteoporose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97D917-F2A7-17DA-49C2-945419CD80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altLang="nl-NL" b="1" dirty="0">
                <a:solidFill>
                  <a:srgbClr val="002060"/>
                </a:solidFill>
                <a:latin typeface="Verdana" panose="020B0604030504040204" pitchFamily="34" charset="0"/>
              </a:rPr>
              <a:t>Extra </a:t>
            </a:r>
            <a:r>
              <a:rPr lang="en-US" altLang="nl-NL" b="1" dirty="0" err="1">
                <a:solidFill>
                  <a:srgbClr val="002060"/>
                </a:solidFill>
                <a:latin typeface="Verdana" panose="020B0604030504040204" pitchFamily="34" charset="0"/>
              </a:rPr>
              <a:t>kans</a:t>
            </a:r>
            <a:r>
              <a:rPr lang="en-US" altLang="nl-NL" b="1" dirty="0">
                <a:solidFill>
                  <a:srgbClr val="002060"/>
                </a:solidFill>
                <a:latin typeface="Verdana" panose="020B0604030504040204" pitchFamily="34" charset="0"/>
              </a:rPr>
              <a:t> op </a:t>
            </a:r>
            <a:r>
              <a:rPr lang="en-US" altLang="nl-NL" b="1" dirty="0" err="1">
                <a:solidFill>
                  <a:srgbClr val="002060"/>
                </a:solidFill>
                <a:latin typeface="Verdana" panose="020B0604030504040204" pitchFamily="34" charset="0"/>
              </a:rPr>
              <a:t>botbreuken</a:t>
            </a:r>
            <a:r>
              <a:rPr lang="en-US" altLang="nl-NL" b="1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altLang="nl-NL" b="1" dirty="0" err="1">
                <a:solidFill>
                  <a:srgbClr val="002060"/>
                </a:solidFill>
                <a:latin typeface="Verdana" panose="020B0604030504040204" pitchFamily="34" charset="0"/>
              </a:rPr>
              <a:t>dus</a:t>
            </a:r>
            <a:r>
              <a:rPr lang="en-US" altLang="nl-NL" b="1" dirty="0">
                <a:solidFill>
                  <a:srgbClr val="002060"/>
                </a:solidFill>
                <a:latin typeface="Verdana" panose="020B0604030504040204" pitchFamily="34" charset="0"/>
              </a:rPr>
              <a:t>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nl-NL" b="1" dirty="0">
                <a:solidFill>
                  <a:srgbClr val="002060"/>
                </a:solidFill>
                <a:latin typeface="Verdana" panose="020B0604030504040204" pitchFamily="34" charset="0"/>
              </a:rPr>
              <a:t>Zorg </a:t>
            </a:r>
            <a:r>
              <a:rPr lang="en-US" altLang="nl-NL" b="1" dirty="0" err="1">
                <a:solidFill>
                  <a:srgbClr val="002060"/>
                </a:solidFill>
                <a:latin typeface="Verdana" panose="020B0604030504040204" pitchFamily="34" charset="0"/>
              </a:rPr>
              <a:t>dat</a:t>
            </a:r>
            <a:r>
              <a:rPr lang="en-US" altLang="nl-NL" b="1" dirty="0">
                <a:solidFill>
                  <a:srgbClr val="002060"/>
                </a:solidFill>
                <a:latin typeface="Verdana" panose="020B0604030504040204" pitchFamily="34" charset="0"/>
              </a:rPr>
              <a:t> u </a:t>
            </a:r>
            <a:r>
              <a:rPr lang="en-US" altLang="nl-NL" b="1" dirty="0" err="1">
                <a:solidFill>
                  <a:srgbClr val="002060"/>
                </a:solidFill>
                <a:latin typeface="Verdana" panose="020B0604030504040204" pitchFamily="34" charset="0"/>
              </a:rPr>
              <a:t>niet</a:t>
            </a:r>
            <a:r>
              <a:rPr lang="en-US" altLang="nl-NL" b="1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altLang="nl-NL" b="1" dirty="0" err="1">
                <a:solidFill>
                  <a:srgbClr val="002060"/>
                </a:solidFill>
                <a:latin typeface="Verdana" panose="020B0604030504040204" pitchFamily="34" charset="0"/>
              </a:rPr>
              <a:t>valt</a:t>
            </a:r>
            <a:endParaRPr lang="en-US" altLang="nl-NL" b="1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altLang="nl-NL" b="1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nl-NL" dirty="0">
                <a:solidFill>
                  <a:srgbClr val="002060"/>
                </a:solidFill>
                <a:latin typeface="Verdana" panose="020B0604030504040204" pitchFamily="34" charset="0"/>
              </a:rPr>
              <a:t>Neem </a:t>
            </a:r>
            <a:r>
              <a:rPr lang="en-US" altLang="nl-NL" dirty="0" err="1">
                <a:solidFill>
                  <a:srgbClr val="002060"/>
                </a:solidFill>
                <a:latin typeface="Verdana" panose="020B0604030504040204" pitchFamily="34" charset="0"/>
              </a:rPr>
              <a:t>maatregelen</a:t>
            </a:r>
            <a:r>
              <a:rPr lang="en-US" altLang="nl-NL" dirty="0">
                <a:solidFill>
                  <a:srgbClr val="002060"/>
                </a:solidFill>
                <a:latin typeface="Verdana" panose="020B0604030504040204" pitchFamily="34" charset="0"/>
              </a:rPr>
              <a:t> in en om </a:t>
            </a:r>
            <a:r>
              <a:rPr lang="en-US" altLang="nl-NL" dirty="0" err="1">
                <a:solidFill>
                  <a:srgbClr val="002060"/>
                </a:solidFill>
                <a:latin typeface="Verdana" panose="020B0604030504040204" pitchFamily="34" charset="0"/>
              </a:rPr>
              <a:t>uw</a:t>
            </a:r>
            <a:r>
              <a:rPr lang="en-US" altLang="nl-NL" dirty="0">
                <a:solidFill>
                  <a:srgbClr val="002060"/>
                </a:solidFill>
                <a:latin typeface="Verdana" panose="020B0604030504040204" pitchFamily="34" charset="0"/>
              </a:rPr>
              <a:t> huis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816546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D573CE-E44A-977A-C92D-9ED55CF29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>
              <a:solidFill>
                <a:srgbClr val="00206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D482E7C-3DF1-052C-92A8-36FF54682C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nl-NL" altLang="nl-NL" sz="2600" b="1" dirty="0">
                <a:solidFill>
                  <a:srgbClr val="002060"/>
                </a:solidFill>
                <a:latin typeface="Verdana" panose="020B0604030504040204" pitchFamily="34" charset="0"/>
              </a:rPr>
              <a:t>Zorg ervoor dat u niet valt.</a:t>
            </a:r>
          </a:p>
          <a:p>
            <a:pPr eaLnBrk="1" hangingPunct="1">
              <a:buFontTx/>
              <a:buNone/>
            </a:pPr>
            <a:r>
              <a:rPr lang="nl-NL" altLang="nl-NL" sz="2600" b="1" dirty="0">
                <a:solidFill>
                  <a:srgbClr val="002060"/>
                </a:solidFill>
                <a:latin typeface="Verdana" panose="020B0604030504040204" pitchFamily="34" charset="0"/>
              </a:rPr>
              <a:t>Oefeningen zijn belangrijk:</a:t>
            </a:r>
          </a:p>
          <a:p>
            <a:pPr eaLnBrk="1" hangingPunct="1">
              <a:buFontTx/>
              <a:buNone/>
            </a:pPr>
            <a:endParaRPr lang="nl-NL" altLang="nl-NL" sz="2600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 eaLnBrk="1" hangingPunct="1"/>
            <a:r>
              <a:rPr lang="nl-NL" altLang="nl-NL" sz="2600" dirty="0">
                <a:solidFill>
                  <a:srgbClr val="002060"/>
                </a:solidFill>
                <a:latin typeface="Verdana" panose="020B0604030504040204" pitchFamily="34" charset="0"/>
              </a:rPr>
              <a:t>Voor een goed evenwichtsgevoel</a:t>
            </a:r>
          </a:p>
          <a:p>
            <a:pPr eaLnBrk="1" hangingPunct="1"/>
            <a:r>
              <a:rPr lang="nl-NL" altLang="nl-NL" sz="2600" dirty="0">
                <a:solidFill>
                  <a:srgbClr val="002060"/>
                </a:solidFill>
                <a:latin typeface="Verdana" panose="020B0604030504040204" pitchFamily="34" charset="0"/>
              </a:rPr>
              <a:t>Voor een goede coördinatie</a:t>
            </a:r>
          </a:p>
          <a:p>
            <a:pPr eaLnBrk="1" hangingPunct="1"/>
            <a:r>
              <a:rPr lang="nl-NL" altLang="nl-NL" sz="2600" dirty="0">
                <a:solidFill>
                  <a:srgbClr val="002060"/>
                </a:solidFill>
                <a:latin typeface="Verdana" panose="020B0604030504040204" pitchFamily="34" charset="0"/>
              </a:rPr>
              <a:t>Om spierkracht te behouden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479250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8E5688-E406-FF98-40C3-9979DC84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Voorbeeld: versterken van de beenspieren</a:t>
            </a:r>
          </a:p>
        </p:txBody>
      </p:sp>
      <p:pic>
        <p:nvPicPr>
          <p:cNvPr id="4" name="Afbeelding 1">
            <a:extLst>
              <a:ext uri="{FF2B5EF4-FFF2-40B4-BE49-F238E27FC236}">
                <a16:creationId xmlns:a16="http://schemas.microsoft.com/office/drawing/2014/main" id="{AA90AA71-E1AB-401D-FE5C-BDE552486F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234" y="2561102"/>
            <a:ext cx="8519532" cy="3389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10387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484F00-0AB2-340C-E1F1-5463C3610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Behandeling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16B19D1-D3F8-94A2-5007-7E9439236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nl-NL" altLang="nl-NL" sz="2400" b="1" dirty="0">
              <a:solidFill>
                <a:srgbClr val="000070"/>
              </a:solidFill>
              <a:latin typeface="Verdana" panose="020B0604030504040204" pitchFamily="34" charset="0"/>
            </a:endParaRPr>
          </a:p>
          <a:p>
            <a:pPr eaLnBrk="1" hangingPunct="1"/>
            <a:r>
              <a:rPr lang="nl-NL" altLang="nl-NL" dirty="0">
                <a:solidFill>
                  <a:srgbClr val="002060"/>
                </a:solidFill>
                <a:latin typeface="Verdana" panose="020B0604030504040204" pitchFamily="34" charset="0"/>
              </a:rPr>
              <a:t>pijnbestrijding </a:t>
            </a:r>
          </a:p>
          <a:p>
            <a:pPr eaLnBrk="1" hangingPunct="1"/>
            <a:r>
              <a:rPr lang="nl-NL" altLang="nl-NL" dirty="0">
                <a:solidFill>
                  <a:srgbClr val="002060"/>
                </a:solidFill>
                <a:latin typeface="Verdana" panose="020B0604030504040204" pitchFamily="34" charset="0"/>
              </a:rPr>
              <a:t>botverlies tegengaan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821598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4A0293-DF47-9A1C-C9C2-33037C6F9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Pijnbestrijding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8C2682-CE4A-D2CA-A8C7-65DAE80616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nl-NL" altLang="nl-NL" sz="2000" dirty="0">
              <a:solidFill>
                <a:srgbClr val="000070"/>
              </a:solidFill>
              <a:latin typeface="Verdana" panose="020B0604030504040204" pitchFamily="34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nl-NL" altLang="nl-NL" dirty="0" err="1">
                <a:solidFill>
                  <a:srgbClr val="002060"/>
                </a:solidFill>
                <a:latin typeface="Verdana" panose="020B0604030504040204" pitchFamily="34" charset="0"/>
              </a:rPr>
              <a:t>Botpijn</a:t>
            </a:r>
            <a:endParaRPr lang="nl-NL" altLang="nl-NL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nl-NL" altLang="nl-NL" dirty="0">
                <a:solidFill>
                  <a:srgbClr val="002060"/>
                </a:solidFill>
                <a:latin typeface="Verdana" panose="020B0604030504040204" pitchFamily="34" charset="0"/>
              </a:rPr>
              <a:t>Spierpijn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nl-NL" altLang="nl-NL" dirty="0">
                <a:solidFill>
                  <a:srgbClr val="002060"/>
                </a:solidFill>
                <a:latin typeface="Verdana" panose="020B0604030504040204" pitchFamily="34" charset="0"/>
              </a:rPr>
              <a:t>Pijn door botbreuken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nl-NL" altLang="nl-NL" dirty="0">
                <a:solidFill>
                  <a:srgbClr val="002060"/>
                </a:solidFill>
                <a:latin typeface="Verdana" panose="020B0604030504040204" pitchFamily="34" charset="0"/>
              </a:rPr>
              <a:t>Pijn door inzakking wervels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731469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C7A63E-35FE-7AB9-13C1-E0BFCA2A1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Osteoporose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22D1356-89A3-DE15-9837-DC4EBDEE99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nl-NL" altLang="nl-NL" b="1" dirty="0">
                <a:solidFill>
                  <a:srgbClr val="002060"/>
                </a:solidFill>
                <a:latin typeface="Verdana" panose="020B0604030504040204" pitchFamily="34" charset="0"/>
              </a:rPr>
              <a:t>Mogelijkheden van pijnbestrijding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nl-NL" altLang="nl-NL" sz="2400" b="1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 marL="895350" indent="-269875" eaLnBrk="1" hangingPunct="1">
              <a:lnSpc>
                <a:spcPct val="80000"/>
              </a:lnSpc>
              <a:defRPr/>
            </a:pPr>
            <a: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medicijnen</a:t>
            </a:r>
          </a:p>
          <a:p>
            <a:pPr marL="895350" indent="-269875" eaLnBrk="1" hangingPunct="1">
              <a:lnSpc>
                <a:spcPct val="80000"/>
              </a:lnSpc>
              <a:defRPr/>
            </a:pPr>
            <a: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fysio- of oefentherapie</a:t>
            </a:r>
          </a:p>
          <a:p>
            <a:pPr marL="895350" indent="-269875" eaLnBrk="1" hangingPunct="1">
              <a:lnSpc>
                <a:spcPct val="80000"/>
              </a:lnSpc>
              <a:defRPr/>
            </a:pPr>
            <a: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ergotherapie</a:t>
            </a:r>
          </a:p>
          <a:p>
            <a:pPr marL="895350" indent="-269875" eaLnBrk="1" hangingPunct="1">
              <a:lnSpc>
                <a:spcPct val="80000"/>
              </a:lnSpc>
              <a:defRPr/>
            </a:pPr>
            <a: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versterken van de wervels</a:t>
            </a:r>
          </a:p>
          <a:p>
            <a:pPr marL="895350" indent="-269875" eaLnBrk="1" hangingPunct="1">
              <a:lnSpc>
                <a:spcPct val="80000"/>
              </a:lnSpc>
              <a:defRPr/>
            </a:pPr>
            <a: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psychologische behandelingen</a:t>
            </a:r>
          </a:p>
          <a:p>
            <a:pPr marL="895350" indent="-269875" eaLnBrk="1" hangingPunct="1">
              <a:lnSpc>
                <a:spcPct val="80000"/>
              </a:lnSpc>
              <a:defRPr/>
            </a:pPr>
            <a: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pijnblokkade</a:t>
            </a:r>
          </a:p>
          <a:p>
            <a:pPr marL="895350" indent="-269875" eaLnBrk="1" hangingPunct="1">
              <a:lnSpc>
                <a:spcPct val="80000"/>
              </a:lnSpc>
              <a:defRPr/>
            </a:pPr>
            <a: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korset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781366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CA825E-BD24-C9FA-99B4-F3E1B1148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Verder botverlies tegengaan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E89217E-3132-65AB-A908-9D1333713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Calcium en vitamine D aanvulling</a:t>
            </a:r>
          </a:p>
          <a:p>
            <a:pPr eaLnBrk="1" hangingPunct="1">
              <a:defRPr/>
            </a:pPr>
            <a:r>
              <a:rPr lang="nl-NL" altLang="nl-NL" sz="2400" dirty="0" err="1">
                <a:solidFill>
                  <a:srgbClr val="002060"/>
                </a:solidFill>
                <a:latin typeface="Verdana" panose="020B0604030504040204" pitchFamily="34" charset="0"/>
              </a:rPr>
              <a:t>Serm</a:t>
            </a:r>
            <a: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 – na de overgang (lijkt op vrouwelijk hormoon)</a:t>
            </a:r>
          </a:p>
          <a:p>
            <a:pPr eaLnBrk="1" hangingPunct="1">
              <a:defRPr/>
            </a:pPr>
            <a: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Medicijnen die: </a:t>
            </a:r>
          </a:p>
          <a:p>
            <a:pPr marL="2598738" indent="-173038" eaLnBrk="1" hangingPunct="1">
              <a:buFontTx/>
              <a:buNone/>
              <a:defRPr/>
            </a:pPr>
            <a: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 – botafbraak remmen</a:t>
            </a:r>
          </a:p>
          <a:p>
            <a:pPr marL="2695575" indent="-96838" eaLnBrk="1" hangingPunct="1">
              <a:buFontTx/>
              <a:buNone/>
              <a:defRPr/>
            </a:pPr>
            <a: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– botdichtheid iets groter maken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099336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278506-CE87-CD55-1732-57117A7AF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2970C8D-C075-17C7-6971-50065D71D4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nl-NL" sz="32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nl-NL" b="1" dirty="0">
                <a:solidFill>
                  <a:srgbClr val="002060"/>
                </a:solidFill>
              </a:rPr>
              <a:t>Nabespreken van de</a:t>
            </a:r>
          </a:p>
          <a:p>
            <a:pPr marL="0" indent="0" algn="ctr">
              <a:buNone/>
            </a:pPr>
            <a:r>
              <a:rPr lang="nl-NL" b="1" dirty="0">
                <a:solidFill>
                  <a:srgbClr val="002060"/>
                </a:solidFill>
              </a:rPr>
              <a:t> ‘Osteoporose Kennis Quiz’</a:t>
            </a:r>
          </a:p>
        </p:txBody>
      </p:sp>
    </p:spTree>
    <p:extLst>
      <p:ext uri="{BB962C8B-B14F-4D97-AF65-F5344CB8AC3E}">
        <p14:creationId xmlns:p14="http://schemas.microsoft.com/office/powerpoint/2010/main" val="26384533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B25825-36DA-DC66-D7B7-5D1413086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Osteoporose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CA44B40-A403-437C-8C3B-862AA2FDCA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nl-NL" altLang="nl-NL" sz="3200" b="1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nl-NL" altLang="nl-NL" b="1" dirty="0">
                <a:solidFill>
                  <a:srgbClr val="002060"/>
                </a:solidFill>
                <a:latin typeface="Verdana" panose="020B0604030504040204" pitchFamily="34" charset="0"/>
              </a:rPr>
              <a:t>Evaluatie en afsluiting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36267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DAFB5B-A515-4BB5-F4AA-6A1A1E7E2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Wat is osteoporose precies?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90CA188-7D73-95C4-BC4A-D85BF4C2F5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NL" altLang="nl-NL" sz="3200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 algn="ctr"/>
            <a:r>
              <a:rPr lang="nl-NL" altLang="nl-NL" dirty="0">
                <a:solidFill>
                  <a:srgbClr val="002060"/>
                </a:solidFill>
                <a:latin typeface="Verdana" panose="020B0604030504040204" pitchFamily="34" charset="0"/>
              </a:rPr>
              <a:t>Osteoporose Kennis Quiz</a:t>
            </a:r>
            <a:endParaRPr lang="nl-NL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0041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28DD17-D632-4BB9-EBDE-219A018AC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644222-BA98-6C3F-3D6E-819E8917B1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nl-NL" sz="3200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nl-NL" b="1" dirty="0">
                <a:solidFill>
                  <a:srgbClr val="002060"/>
                </a:solidFill>
              </a:rPr>
              <a:t>Bedankt voor uw aandacht</a:t>
            </a:r>
          </a:p>
        </p:txBody>
      </p:sp>
    </p:spTree>
    <p:extLst>
      <p:ext uri="{BB962C8B-B14F-4D97-AF65-F5344CB8AC3E}">
        <p14:creationId xmlns:p14="http://schemas.microsoft.com/office/powerpoint/2010/main" val="2576761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755CED-B707-B44C-2D58-0B72CE5E0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Osteoporose = botontkalking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F197CC0-31E7-0953-3EC1-5800054DE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nl-NL" altLang="nl-NL" b="1" dirty="0">
                <a:solidFill>
                  <a:srgbClr val="002060"/>
                </a:solidFill>
                <a:latin typeface="Verdana" panose="020B0604030504040204" pitchFamily="34" charset="0"/>
              </a:rPr>
              <a:t>Oorzaak:</a:t>
            </a:r>
          </a:p>
          <a:p>
            <a:pPr eaLnBrk="1" hangingPunct="1">
              <a:lnSpc>
                <a:spcPct val="80000"/>
              </a:lnSpc>
            </a:pPr>
            <a:r>
              <a:rPr lang="nl-NL" altLang="nl-NL" dirty="0">
                <a:solidFill>
                  <a:srgbClr val="002060"/>
                </a:solidFill>
                <a:latin typeface="Verdana" panose="020B0604030504040204" pitchFamily="34" charset="0"/>
              </a:rPr>
              <a:t>botmassa neemt af</a:t>
            </a:r>
          </a:p>
          <a:p>
            <a:pPr eaLnBrk="1" hangingPunct="1">
              <a:lnSpc>
                <a:spcPct val="80000"/>
              </a:lnSpc>
            </a:pPr>
            <a:r>
              <a:rPr lang="nl-NL" altLang="nl-NL" dirty="0">
                <a:solidFill>
                  <a:srgbClr val="002060"/>
                </a:solidFill>
                <a:latin typeface="Verdana" panose="020B0604030504040204" pitchFamily="34" charset="0"/>
              </a:rPr>
              <a:t>botstevigheid neemt af</a:t>
            </a:r>
          </a:p>
          <a:p>
            <a:pPr eaLnBrk="1" hangingPunct="1">
              <a:lnSpc>
                <a:spcPct val="80000"/>
              </a:lnSpc>
            </a:pPr>
            <a:endParaRPr lang="nl-NL" altLang="nl-NL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nl-NL" altLang="nl-NL" b="1" dirty="0">
                <a:solidFill>
                  <a:srgbClr val="002060"/>
                </a:solidFill>
                <a:latin typeface="Verdana" panose="020B0604030504040204" pitchFamily="34" charset="0"/>
              </a:rPr>
              <a:t>Gevolg:</a:t>
            </a:r>
          </a:p>
          <a:p>
            <a:pPr eaLnBrk="1" hangingPunct="1">
              <a:lnSpc>
                <a:spcPct val="80000"/>
              </a:lnSpc>
            </a:pPr>
            <a:r>
              <a:rPr lang="nl-NL" altLang="nl-NL" dirty="0">
                <a:solidFill>
                  <a:srgbClr val="002060"/>
                </a:solidFill>
                <a:latin typeface="Verdana" panose="020B0604030504040204" pitchFamily="34" charset="0"/>
              </a:rPr>
              <a:t>bot wordt bros (poreus)</a:t>
            </a:r>
          </a:p>
          <a:p>
            <a:pPr eaLnBrk="1" hangingPunct="1">
              <a:lnSpc>
                <a:spcPct val="80000"/>
              </a:lnSpc>
            </a:pPr>
            <a:r>
              <a:rPr lang="nl-NL" altLang="nl-NL" dirty="0">
                <a:solidFill>
                  <a:srgbClr val="002060"/>
                </a:solidFill>
                <a:latin typeface="Verdana" panose="020B0604030504040204" pitchFamily="34" charset="0"/>
              </a:rPr>
              <a:t>daardoor meer kans op botbreuk</a:t>
            </a:r>
            <a:endParaRPr lang="nl-NL" altLang="nl-NL" b="1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41482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C17249-BB6E-86C3-7332-139B42D9E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Osteoporose = niet hetzelfde als artrose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F7182B8-CBC8-4C3E-1055-A8F67DADE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nl-NL" altLang="nl-NL" sz="2400" b="1" dirty="0">
                <a:solidFill>
                  <a:srgbClr val="002060"/>
                </a:solidFill>
                <a:latin typeface="Verdana" panose="020B0604030504040204" pitchFamily="34" charset="0"/>
              </a:rPr>
              <a:t>Artrose =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Slijtage van het kraakbeen in de gewrichten</a:t>
            </a:r>
          </a:p>
          <a:p>
            <a:endParaRPr lang="nl-NL" dirty="0"/>
          </a:p>
        </p:txBody>
      </p:sp>
      <p:pic>
        <p:nvPicPr>
          <p:cNvPr id="4" name="Afbeelding 1">
            <a:extLst>
              <a:ext uri="{FF2B5EF4-FFF2-40B4-BE49-F238E27FC236}">
                <a16:creationId xmlns:a16="http://schemas.microsoft.com/office/drawing/2014/main" id="{F3DA4076-D7A0-845D-36DC-E1236B46D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925" y="3506788"/>
            <a:ext cx="4465638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1354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8B7780-AA6A-CF77-1AFC-6D6243690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Osteoporose: Enkele cijfers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85B0836-F5C4-F585-34D8-4CB0F83FD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9672"/>
            <a:ext cx="10515600" cy="3967291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148.000 mensen met osteoporose in Nederland </a:t>
            </a:r>
            <a:r>
              <a:rPr lang="nl-NL" altLang="nl-NL" sz="1400" dirty="0">
                <a:solidFill>
                  <a:srgbClr val="002060"/>
                </a:solidFill>
                <a:latin typeface="Verdana" panose="020B0604030504040204" pitchFamily="34" charset="0"/>
              </a:rPr>
              <a:t>(RIVM, op basis van huisartsenregistraties,  2007)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nl-NL" altLang="nl-NL" sz="1400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onderschatting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nl-NL" altLang="nl-NL" sz="1400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Er zijn mogelijk 850.000 mensen met osteoporose in Nederland </a:t>
            </a:r>
            <a:r>
              <a:rPr lang="nl-NL" altLang="nl-NL" sz="1600" dirty="0">
                <a:solidFill>
                  <a:srgbClr val="002060"/>
                </a:solidFill>
                <a:latin typeface="Verdana" panose="020B0604030504040204" pitchFamily="34" charset="0"/>
              </a:rPr>
              <a:t>(RIVM 2015)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nl-NL" altLang="nl-NL" sz="2400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Font typeface="Verdana" panose="020B0604030504040204" pitchFamily="34" charset="0"/>
              <a:buChar char="•"/>
              <a:defRPr/>
            </a:pPr>
            <a:r>
              <a:rPr lang="nl-NL" altLang="nl-NL" sz="2400" dirty="0">
                <a:solidFill>
                  <a:srgbClr val="002060"/>
                </a:solidFill>
              </a:rPr>
              <a:t>Wereldwijd krijgt één op de drie vrouwen en één op de zeven mannen boven de 60 jaar osteoporose </a:t>
            </a:r>
            <a:r>
              <a:rPr lang="nl-NL" altLang="nl-NL" sz="1600" dirty="0">
                <a:solidFill>
                  <a:srgbClr val="002060"/>
                </a:solidFill>
              </a:rPr>
              <a:t>(osteoporosestichting)</a:t>
            </a:r>
            <a:endParaRPr lang="nl-NL" altLang="nl-NL" sz="1600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14451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0A08EC-E340-ABBE-7FEC-FEC8062A3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Osteoporose: Enkele cijfers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0F85619-9A00-6EE9-B36F-6B116DB40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70% van de mensen met osteoporose weet niet dat zij dit hebben.</a:t>
            </a:r>
          </a:p>
          <a:p>
            <a:pPr eaLnBrk="1" hangingPunct="1"/>
            <a: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jaarlijks breken ruim 85.000 mensen boven de 55 jaar een bot als gevolg van botontkalking </a:t>
            </a:r>
            <a:r>
              <a:rPr lang="nl-NL" altLang="nl-NL" sz="1600" dirty="0">
                <a:solidFill>
                  <a:srgbClr val="002060"/>
                </a:solidFill>
                <a:latin typeface="Verdana" panose="020B0604030504040204" pitchFamily="34" charset="0"/>
              </a:rPr>
              <a:t>(CBO en </a:t>
            </a:r>
            <a:r>
              <a:rPr lang="nl-NL" altLang="nl-NL" sz="1600" dirty="0" err="1">
                <a:solidFill>
                  <a:srgbClr val="002060"/>
                </a:solidFill>
                <a:latin typeface="Verdana" panose="020B0604030504040204" pitchFamily="34" charset="0"/>
              </a:rPr>
              <a:t>Prismant</a:t>
            </a:r>
            <a:r>
              <a:rPr lang="nl-NL" altLang="nl-NL" sz="1600" dirty="0">
                <a:solidFill>
                  <a:srgbClr val="002060"/>
                </a:solidFill>
                <a:latin typeface="Verdana" panose="020B0604030504040204" pitchFamily="34" charset="0"/>
              </a:rPr>
              <a:t>)</a:t>
            </a:r>
            <a:endParaRPr lang="nl-NL" altLang="nl-NL" sz="2400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 eaLnBrk="1" hangingPunct="1"/>
            <a:endParaRPr lang="nl-NL" altLang="nl-NL" sz="2400" dirty="0">
              <a:solidFill>
                <a:srgbClr val="000070"/>
              </a:solidFill>
              <a:latin typeface="Verdana" panose="020B0604030504040204" pitchFamily="34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49203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E672F1-DF4B-1AA2-72D5-8244B7B02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Ontstaan van osteoporose wordt bepaald door: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90E896-6940-E363-6E32-24F38C78F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nl-NL" altLang="nl-NL" dirty="0">
                <a:solidFill>
                  <a:srgbClr val="002060"/>
                </a:solidFill>
              </a:rPr>
              <a:t>m</a:t>
            </a:r>
            <a: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aximale dichtheid van het bot (= Piekbotmassa)</a:t>
            </a:r>
          </a:p>
          <a:p>
            <a:pPr eaLnBrk="1" hangingPunct="1">
              <a:defRPr/>
            </a:pPr>
            <a:endParaRPr lang="nl-NL" altLang="nl-NL" sz="2400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 eaLnBrk="1" hangingPunct="1">
              <a:defRPr/>
            </a:pPr>
            <a: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snelheid van de botafbraak</a:t>
            </a:r>
          </a:p>
          <a:p>
            <a:pPr eaLnBrk="1" hangingPunct="1">
              <a:buFontTx/>
              <a:buNone/>
              <a:defRPr/>
            </a:pPr>
            <a:endParaRPr lang="nl-NL" altLang="nl-NL" sz="2400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 eaLnBrk="1" hangingPunct="1">
              <a:defRPr/>
            </a:pPr>
            <a: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leeftijd waarop botafbraak begint</a:t>
            </a:r>
            <a:endParaRPr lang="nl-NL" altLang="nl-NL" b="1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 eaLnBrk="1" hangingPunct="1">
              <a:defRPr/>
            </a:pPr>
            <a:endParaRPr lang="nl-NL" altLang="nl-NL" sz="3200" b="1" dirty="0">
              <a:solidFill>
                <a:srgbClr val="000070"/>
              </a:solidFill>
              <a:latin typeface="Verdana" panose="020B0604030504040204" pitchFamily="34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633047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GD-BZOTemplateNarrowcastingNieuw" id="{4205E5C5-1235-074A-9B90-E5E3391DA3A4}" vid="{B9CB5DEB-13AF-D64E-AEAF-1F48CBFA9D3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2C50169F7E234DA27E0587F91C3D7E" ma:contentTypeVersion="4" ma:contentTypeDescription="Een nieuw document maken." ma:contentTypeScope="" ma:versionID="ef5cafef455ad09a5d00181cf9044681">
  <xsd:schema xmlns:xsd="http://www.w3.org/2001/XMLSchema" xmlns:xs="http://www.w3.org/2001/XMLSchema" xmlns:p="http://schemas.microsoft.com/office/2006/metadata/properties" xmlns:ns2="9e4dcdb8-7d09-48cb-9eff-38832f869ea9" xmlns:ns3="3b559663-40ff-4a23-ad32-4a4ee56a90c1" targetNamespace="http://schemas.microsoft.com/office/2006/metadata/properties" ma:root="true" ma:fieldsID="7487352b321e95c3bc544db04023edfb" ns2:_="" ns3:_="">
    <xsd:import namespace="9e4dcdb8-7d09-48cb-9eff-38832f869ea9"/>
    <xsd:import namespace="3b559663-40ff-4a23-ad32-4a4ee56a90c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4dcdb8-7d09-48cb-9eff-38832f869ea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559663-40ff-4a23-ad32-4a4ee56a90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2699467-094C-4E44-BF94-A6854B4F572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D95184C-37C5-4F39-99F5-9F704C5820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4dcdb8-7d09-48cb-9eff-38832f869ea9"/>
    <ds:schemaRef ds:uri="3b559663-40ff-4a23-ad32-4a4ee56a90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0CE99B0-9F48-4A29-A402-C12097808EA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NarrowCasting</Template>
  <TotalTime>92</TotalTime>
  <Words>713</Words>
  <Application>Microsoft Office PowerPoint</Application>
  <PresentationFormat>Breedbeeld</PresentationFormat>
  <Paragraphs>205</Paragraphs>
  <Slides>40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40</vt:i4>
      </vt:variant>
    </vt:vector>
  </HeadingPairs>
  <TitlesOfParts>
    <vt:vector size="44" baseType="lpstr">
      <vt:lpstr>Arial</vt:lpstr>
      <vt:lpstr>Calibri</vt:lpstr>
      <vt:lpstr>Verdana</vt:lpstr>
      <vt:lpstr>Kantoorthema</vt:lpstr>
      <vt:lpstr>PowerPoint-presentatie</vt:lpstr>
      <vt:lpstr>Osteoporose</vt:lpstr>
      <vt:lpstr>Osteoporose</vt:lpstr>
      <vt:lpstr>Wat is osteoporose precies?</vt:lpstr>
      <vt:lpstr>Osteoporose = botontkalking</vt:lpstr>
      <vt:lpstr>Osteoporose = niet hetzelfde als artrose</vt:lpstr>
      <vt:lpstr>Osteoporose: Enkele cijfers</vt:lpstr>
      <vt:lpstr>Osteoporose: Enkele cijfers</vt:lpstr>
      <vt:lpstr>Ontstaan van osteoporose wordt bepaald door:</vt:lpstr>
      <vt:lpstr>Botdichtheid</vt:lpstr>
      <vt:lpstr>Geslacht en botdichtheid</vt:lpstr>
      <vt:lpstr>Botten</vt:lpstr>
      <vt:lpstr>Wervelkolom</vt:lpstr>
      <vt:lpstr>Diagnose</vt:lpstr>
      <vt:lpstr>Lichaamslengte en lichaamshouding</vt:lpstr>
      <vt:lpstr>Symptomen van botontkalking</vt:lpstr>
      <vt:lpstr>Niet te beïnvloeden risicofactoren:</vt:lpstr>
      <vt:lpstr>Te beïnvloeden risicofactoren:</vt:lpstr>
      <vt:lpstr>Invloed van vrouwelijke hormonen:</vt:lpstr>
      <vt:lpstr>Osteoporose</vt:lpstr>
      <vt:lpstr>PowerPoint-presentatie</vt:lpstr>
      <vt:lpstr>Voorkomen van osteoporose:</vt:lpstr>
      <vt:lpstr>Regelmatige lichaamsbeweging</vt:lpstr>
      <vt:lpstr>Algemene beweegrichtlijn:</vt:lpstr>
      <vt:lpstr>Specifiek bewegingsadvies bij osteoporose</vt:lpstr>
      <vt:lpstr>Voeding en leefstijl</vt:lpstr>
      <vt:lpstr>Hoe krijgt u voldoende calcium binnen per dag?</vt:lpstr>
      <vt:lpstr>Hoeveel vitamine D heeft u nodig per dag?</vt:lpstr>
      <vt:lpstr>Vitamine D</vt:lpstr>
      <vt:lpstr>Kortom, voorkomen is beter dan genezen</vt:lpstr>
      <vt:lpstr>Met osteoporose</vt:lpstr>
      <vt:lpstr>PowerPoint-presentatie</vt:lpstr>
      <vt:lpstr>Voorbeeld: versterken van de beenspieren</vt:lpstr>
      <vt:lpstr>Behandeling</vt:lpstr>
      <vt:lpstr>Pijnbestrijding</vt:lpstr>
      <vt:lpstr>Osteoporose</vt:lpstr>
      <vt:lpstr>Verder botverlies tegengaan</vt:lpstr>
      <vt:lpstr>PowerPoint-presentatie</vt:lpstr>
      <vt:lpstr>Osteoporose</vt:lpstr>
      <vt:lpstr>PowerPoint-presentatie</vt:lpstr>
    </vt:vector>
  </TitlesOfParts>
  <Company>GGD Brabant-Zuidoost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Hanny Pelders</dc:creator>
  <cp:lastModifiedBy>Hanny Pelders</cp:lastModifiedBy>
  <cp:revision>1</cp:revision>
  <dcterms:created xsi:type="dcterms:W3CDTF">2023-05-31T10:46:04Z</dcterms:created>
  <dcterms:modified xsi:type="dcterms:W3CDTF">2023-09-20T09:18:35Z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0x010100512C50169F7E234DA27E0587F91C3D7E</vt:lpwstr>
  </property>
</Properties>
</file>