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3" r:id="rId5"/>
    <p:sldMasterId id="2147483697" r:id="rId6"/>
    <p:sldMasterId id="2147483685" r:id="rId7"/>
    <p:sldMasterId id="2147483691" r:id="rId8"/>
    <p:sldMasterId id="2147483679" r:id="rId9"/>
    <p:sldMasterId id="2147483655" r:id="rId10"/>
    <p:sldMasterId id="2147483667" r:id="rId11"/>
    <p:sldMasterId id="2147483661" r:id="rId12"/>
  </p:sldMasterIdLst>
  <p:notesMasterIdLst>
    <p:notesMasterId r:id="rId33"/>
  </p:notesMasterIdLst>
  <p:handoutMasterIdLst>
    <p:handoutMasterId r:id="rId34"/>
  </p:handoutMasterIdLst>
  <p:sldIdLst>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A8D4"/>
    <a:srgbClr val="0081B5"/>
    <a:srgbClr val="53BEC3"/>
    <a:srgbClr val="00A5A7"/>
    <a:srgbClr val="FFECA5"/>
    <a:srgbClr val="012145"/>
    <a:srgbClr val="FFE047"/>
    <a:srgbClr val="DF7F48"/>
    <a:srgbClr val="C45529"/>
    <a:srgbClr val="E67A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F054BA-64CF-48F3-8681-3C6E11082B2A}" v="9" dt="2024-06-11T09:32:02.2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6327"/>
  </p:normalViewPr>
  <p:slideViewPr>
    <p:cSldViewPr snapToGrid="0">
      <p:cViewPr varScale="1">
        <p:scale>
          <a:sx n="62" d="100"/>
          <a:sy n="62" d="100"/>
        </p:scale>
        <p:origin x="752" y="56"/>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y Pelders" userId="cee5c08d-29a5-474e-95dc-9be81352f2a9" providerId="ADAL" clId="{A2F054BA-64CF-48F3-8681-3C6E11082B2A}"/>
    <pc:docChg chg="custSel addSld modSld">
      <pc:chgData name="Hanny Pelders" userId="cee5c08d-29a5-474e-95dc-9be81352f2a9" providerId="ADAL" clId="{A2F054BA-64CF-48F3-8681-3C6E11082B2A}" dt="2024-06-11T09:32:13.302" v="2674" actId="14100"/>
      <pc:docMkLst>
        <pc:docMk/>
      </pc:docMkLst>
      <pc:sldChg chg="addSp delSp modSp mod modNotesTx">
        <pc:chgData name="Hanny Pelders" userId="cee5c08d-29a5-474e-95dc-9be81352f2a9" providerId="ADAL" clId="{A2F054BA-64CF-48F3-8681-3C6E11082B2A}" dt="2024-06-11T08:55:47.816" v="760"/>
        <pc:sldMkLst>
          <pc:docMk/>
          <pc:sldMk cId="1725989092" sldId="268"/>
        </pc:sldMkLst>
        <pc:spChg chg="mod">
          <ac:chgData name="Hanny Pelders" userId="cee5c08d-29a5-474e-95dc-9be81352f2a9" providerId="ADAL" clId="{A2F054BA-64CF-48F3-8681-3C6E11082B2A}" dt="2024-06-11T08:42:00.595" v="28" actId="122"/>
          <ac:spMkLst>
            <pc:docMk/>
            <pc:sldMk cId="1725989092" sldId="268"/>
            <ac:spMk id="2" creationId="{1A33F6FA-29E7-436A-4B2B-27CDDD56DED8}"/>
          </ac:spMkLst>
        </pc:spChg>
        <pc:spChg chg="mod">
          <ac:chgData name="Hanny Pelders" userId="cee5c08d-29a5-474e-95dc-9be81352f2a9" providerId="ADAL" clId="{A2F054BA-64CF-48F3-8681-3C6E11082B2A}" dt="2024-06-11T08:44:02.672" v="161" actId="12"/>
          <ac:spMkLst>
            <pc:docMk/>
            <pc:sldMk cId="1725989092" sldId="268"/>
            <ac:spMk id="3" creationId="{6AB0414B-80BB-6A80-D6EE-0743C439D918}"/>
          </ac:spMkLst>
        </pc:spChg>
        <pc:spChg chg="add del mod">
          <ac:chgData name="Hanny Pelders" userId="cee5c08d-29a5-474e-95dc-9be81352f2a9" providerId="ADAL" clId="{A2F054BA-64CF-48F3-8681-3C6E11082B2A}" dt="2024-06-11T08:55:47.816" v="760"/>
          <ac:spMkLst>
            <pc:docMk/>
            <pc:sldMk cId="1725989092" sldId="268"/>
            <ac:spMk id="5" creationId="{8AC6A229-DC2D-B5BD-1223-E2BE7CCF3BF8}"/>
          </ac:spMkLst>
        </pc:spChg>
        <pc:spChg chg="add mod">
          <ac:chgData name="Hanny Pelders" userId="cee5c08d-29a5-474e-95dc-9be81352f2a9" providerId="ADAL" clId="{A2F054BA-64CF-48F3-8681-3C6E11082B2A}" dt="2024-06-11T08:46:15.403" v="193" actId="255"/>
          <ac:spMkLst>
            <pc:docMk/>
            <pc:sldMk cId="1725989092" sldId="268"/>
            <ac:spMk id="6" creationId="{16050FEC-061B-EB07-F039-56EF7A547127}"/>
          </ac:spMkLst>
        </pc:spChg>
        <pc:picChg chg="add mod">
          <ac:chgData name="Hanny Pelders" userId="cee5c08d-29a5-474e-95dc-9be81352f2a9" providerId="ADAL" clId="{A2F054BA-64CF-48F3-8681-3C6E11082B2A}" dt="2024-06-11T08:44:19.853" v="163" actId="1076"/>
          <ac:picMkLst>
            <pc:docMk/>
            <pc:sldMk cId="1725989092" sldId="268"/>
            <ac:picMk id="4" creationId="{6168FD62-0CD9-2478-DC1F-06201EEAF125}"/>
          </ac:picMkLst>
        </pc:picChg>
      </pc:sldChg>
      <pc:sldChg chg="addSp modSp new mod">
        <pc:chgData name="Hanny Pelders" userId="cee5c08d-29a5-474e-95dc-9be81352f2a9" providerId="ADAL" clId="{A2F054BA-64CF-48F3-8681-3C6E11082B2A}" dt="2024-06-11T08:55:07.380" v="757" actId="1076"/>
        <pc:sldMkLst>
          <pc:docMk/>
          <pc:sldMk cId="569154691" sldId="269"/>
        </pc:sldMkLst>
        <pc:spChg chg="mod">
          <ac:chgData name="Hanny Pelders" userId="cee5c08d-29a5-474e-95dc-9be81352f2a9" providerId="ADAL" clId="{A2F054BA-64CF-48F3-8681-3C6E11082B2A}" dt="2024-06-11T08:52:07.621" v="589" actId="122"/>
          <ac:spMkLst>
            <pc:docMk/>
            <pc:sldMk cId="569154691" sldId="269"/>
            <ac:spMk id="2" creationId="{5D5D197F-87C8-3199-E583-041681FC407A}"/>
          </ac:spMkLst>
        </pc:spChg>
        <pc:spChg chg="mod">
          <ac:chgData name="Hanny Pelders" userId="cee5c08d-29a5-474e-95dc-9be81352f2a9" providerId="ADAL" clId="{A2F054BA-64CF-48F3-8681-3C6E11082B2A}" dt="2024-06-11T08:55:07.380" v="757" actId="1076"/>
          <ac:spMkLst>
            <pc:docMk/>
            <pc:sldMk cId="569154691" sldId="269"/>
            <ac:spMk id="3" creationId="{A793E29F-2F20-67DB-A091-9BBEB405DE2D}"/>
          </ac:spMkLst>
        </pc:spChg>
        <pc:picChg chg="add mod">
          <ac:chgData name="Hanny Pelders" userId="cee5c08d-29a5-474e-95dc-9be81352f2a9" providerId="ADAL" clId="{A2F054BA-64CF-48F3-8681-3C6E11082B2A}" dt="2024-06-11T08:55:06.710" v="756" actId="1076"/>
          <ac:picMkLst>
            <pc:docMk/>
            <pc:sldMk cId="569154691" sldId="269"/>
            <ac:picMk id="4" creationId="{E3A7FF05-1ED3-A35A-2FA9-5FC7CE6C4E4D}"/>
          </ac:picMkLst>
        </pc:picChg>
      </pc:sldChg>
      <pc:sldChg chg="addSp modSp new mod">
        <pc:chgData name="Hanny Pelders" userId="cee5c08d-29a5-474e-95dc-9be81352f2a9" providerId="ADAL" clId="{A2F054BA-64CF-48F3-8681-3C6E11082B2A}" dt="2024-06-11T08:57:48.510" v="834" actId="14100"/>
        <pc:sldMkLst>
          <pc:docMk/>
          <pc:sldMk cId="3139087501" sldId="270"/>
        </pc:sldMkLst>
        <pc:spChg chg="mod">
          <ac:chgData name="Hanny Pelders" userId="cee5c08d-29a5-474e-95dc-9be81352f2a9" providerId="ADAL" clId="{A2F054BA-64CF-48F3-8681-3C6E11082B2A}" dt="2024-06-11T08:55:59.876" v="775" actId="122"/>
          <ac:spMkLst>
            <pc:docMk/>
            <pc:sldMk cId="3139087501" sldId="270"/>
            <ac:spMk id="2" creationId="{173A0FDC-A52C-7001-11CC-5EC9B0B1A2FD}"/>
          </ac:spMkLst>
        </pc:spChg>
        <pc:spChg chg="mod">
          <ac:chgData name="Hanny Pelders" userId="cee5c08d-29a5-474e-95dc-9be81352f2a9" providerId="ADAL" clId="{A2F054BA-64CF-48F3-8681-3C6E11082B2A}" dt="2024-06-11T08:57:48.510" v="834" actId="14100"/>
          <ac:spMkLst>
            <pc:docMk/>
            <pc:sldMk cId="3139087501" sldId="270"/>
            <ac:spMk id="3" creationId="{CA9152C7-C6D1-5BE1-B520-9C014CD5A77A}"/>
          </ac:spMkLst>
        </pc:spChg>
        <pc:picChg chg="add mod">
          <ac:chgData name="Hanny Pelders" userId="cee5c08d-29a5-474e-95dc-9be81352f2a9" providerId="ADAL" clId="{A2F054BA-64CF-48F3-8681-3C6E11082B2A}" dt="2024-06-11T08:57:17.257" v="831" actId="1076"/>
          <ac:picMkLst>
            <pc:docMk/>
            <pc:sldMk cId="3139087501" sldId="270"/>
            <ac:picMk id="4" creationId="{31A871C5-9D04-DE19-22DB-3EDC1F40697D}"/>
          </ac:picMkLst>
        </pc:picChg>
      </pc:sldChg>
      <pc:sldChg chg="addSp delSp modSp new mod modNotesTx">
        <pc:chgData name="Hanny Pelders" userId="cee5c08d-29a5-474e-95dc-9be81352f2a9" providerId="ADAL" clId="{A2F054BA-64CF-48F3-8681-3C6E11082B2A}" dt="2024-06-11T09:09:31.798" v="1490" actId="20577"/>
        <pc:sldMkLst>
          <pc:docMk/>
          <pc:sldMk cId="1155641558" sldId="271"/>
        </pc:sldMkLst>
        <pc:spChg chg="del">
          <ac:chgData name="Hanny Pelders" userId="cee5c08d-29a5-474e-95dc-9be81352f2a9" providerId="ADAL" clId="{A2F054BA-64CF-48F3-8681-3C6E11082B2A}" dt="2024-06-11T08:58:19.559" v="836"/>
          <ac:spMkLst>
            <pc:docMk/>
            <pc:sldMk cId="1155641558" sldId="271"/>
            <ac:spMk id="3" creationId="{0DC85EA4-07F3-0D34-7442-4D5FBDC8BF26}"/>
          </ac:spMkLst>
        </pc:spChg>
        <pc:picChg chg="add mod">
          <ac:chgData name="Hanny Pelders" userId="cee5c08d-29a5-474e-95dc-9be81352f2a9" providerId="ADAL" clId="{A2F054BA-64CF-48F3-8681-3C6E11082B2A}" dt="2024-06-11T08:58:35.582" v="840" actId="14100"/>
          <ac:picMkLst>
            <pc:docMk/>
            <pc:sldMk cId="1155641558" sldId="271"/>
            <ac:picMk id="4" creationId="{1297A616-20EA-7349-00A0-4C991A1D8ABF}"/>
          </ac:picMkLst>
        </pc:picChg>
      </pc:sldChg>
      <pc:sldChg chg="addSp modSp new mod">
        <pc:chgData name="Hanny Pelders" userId="cee5c08d-29a5-474e-95dc-9be81352f2a9" providerId="ADAL" clId="{A2F054BA-64CF-48F3-8681-3C6E11082B2A}" dt="2024-06-11T09:10:32.385" v="1497" actId="14100"/>
        <pc:sldMkLst>
          <pc:docMk/>
          <pc:sldMk cId="983815356" sldId="272"/>
        </pc:sldMkLst>
        <pc:spChg chg="mod">
          <ac:chgData name="Hanny Pelders" userId="cee5c08d-29a5-474e-95dc-9be81352f2a9" providerId="ADAL" clId="{A2F054BA-64CF-48F3-8681-3C6E11082B2A}" dt="2024-06-11T09:10:32.385" v="1497" actId="14100"/>
          <ac:spMkLst>
            <pc:docMk/>
            <pc:sldMk cId="983815356" sldId="272"/>
            <ac:spMk id="3" creationId="{03E30BE1-C3CF-70E7-8611-7C04590FBE29}"/>
          </ac:spMkLst>
        </pc:spChg>
        <pc:grpChg chg="add mod">
          <ac:chgData name="Hanny Pelders" userId="cee5c08d-29a5-474e-95dc-9be81352f2a9" providerId="ADAL" clId="{A2F054BA-64CF-48F3-8681-3C6E11082B2A}" dt="2024-06-11T09:10:23.102" v="1496" actId="14100"/>
          <ac:grpSpMkLst>
            <pc:docMk/>
            <pc:sldMk cId="983815356" sldId="272"/>
            <ac:grpSpMk id="4" creationId="{8EF13903-DFF2-6DE1-AB88-9357862B4CCA}"/>
          </ac:grpSpMkLst>
        </pc:grpChg>
        <pc:picChg chg="mod">
          <ac:chgData name="Hanny Pelders" userId="cee5c08d-29a5-474e-95dc-9be81352f2a9" providerId="ADAL" clId="{A2F054BA-64CF-48F3-8681-3C6E11082B2A}" dt="2024-06-11T09:10:02.232" v="1492"/>
          <ac:picMkLst>
            <pc:docMk/>
            <pc:sldMk cId="983815356" sldId="272"/>
            <ac:picMk id="5" creationId="{6666FA8B-188D-3B27-2AC6-861B4E006216}"/>
          </ac:picMkLst>
        </pc:picChg>
        <pc:picChg chg="mod">
          <ac:chgData name="Hanny Pelders" userId="cee5c08d-29a5-474e-95dc-9be81352f2a9" providerId="ADAL" clId="{A2F054BA-64CF-48F3-8681-3C6E11082B2A}" dt="2024-06-11T09:10:02.232" v="1492"/>
          <ac:picMkLst>
            <pc:docMk/>
            <pc:sldMk cId="983815356" sldId="272"/>
            <ac:picMk id="6" creationId="{D4FF5F3C-9D42-7CC0-C984-B9ADA68E86B4}"/>
          </ac:picMkLst>
        </pc:picChg>
      </pc:sldChg>
      <pc:sldChg chg="addSp delSp modSp new mod">
        <pc:chgData name="Hanny Pelders" userId="cee5c08d-29a5-474e-95dc-9be81352f2a9" providerId="ADAL" clId="{A2F054BA-64CF-48F3-8681-3C6E11082B2A}" dt="2024-06-11T09:11:30.474" v="1502" actId="1076"/>
        <pc:sldMkLst>
          <pc:docMk/>
          <pc:sldMk cId="345161569" sldId="273"/>
        </pc:sldMkLst>
        <pc:spChg chg="del">
          <ac:chgData name="Hanny Pelders" userId="cee5c08d-29a5-474e-95dc-9be81352f2a9" providerId="ADAL" clId="{A2F054BA-64CF-48F3-8681-3C6E11082B2A}" dt="2024-06-11T09:11:16.466" v="1499"/>
          <ac:spMkLst>
            <pc:docMk/>
            <pc:sldMk cId="345161569" sldId="273"/>
            <ac:spMk id="3" creationId="{A3B94BC5-C79F-C487-093F-E128BD5BA2A2}"/>
          </ac:spMkLst>
        </pc:spChg>
        <pc:picChg chg="add mod">
          <ac:chgData name="Hanny Pelders" userId="cee5c08d-29a5-474e-95dc-9be81352f2a9" providerId="ADAL" clId="{A2F054BA-64CF-48F3-8681-3C6E11082B2A}" dt="2024-06-11T09:11:30.474" v="1502" actId="1076"/>
          <ac:picMkLst>
            <pc:docMk/>
            <pc:sldMk cId="345161569" sldId="273"/>
            <ac:picMk id="4" creationId="{4826550A-6737-07F2-4EDC-FD48442A4C3D}"/>
          </ac:picMkLst>
        </pc:picChg>
      </pc:sldChg>
      <pc:sldChg chg="modSp new mod modNotesTx">
        <pc:chgData name="Hanny Pelders" userId="cee5c08d-29a5-474e-95dc-9be81352f2a9" providerId="ADAL" clId="{A2F054BA-64CF-48F3-8681-3C6E11082B2A}" dt="2024-06-11T09:15:00.426" v="1713" actId="20577"/>
        <pc:sldMkLst>
          <pc:docMk/>
          <pc:sldMk cId="4085020600" sldId="274"/>
        </pc:sldMkLst>
        <pc:spChg chg="mod">
          <ac:chgData name="Hanny Pelders" userId="cee5c08d-29a5-474e-95dc-9be81352f2a9" providerId="ADAL" clId="{A2F054BA-64CF-48F3-8681-3C6E11082B2A}" dt="2024-06-11T09:14:22.582" v="1691" actId="12"/>
          <ac:spMkLst>
            <pc:docMk/>
            <pc:sldMk cId="4085020600" sldId="274"/>
            <ac:spMk id="3" creationId="{3FD231C7-E14E-889A-D1C7-E8617EC60AE3}"/>
          </ac:spMkLst>
        </pc:spChg>
      </pc:sldChg>
      <pc:sldChg chg="modSp new mod modNotesTx">
        <pc:chgData name="Hanny Pelders" userId="cee5c08d-29a5-474e-95dc-9be81352f2a9" providerId="ADAL" clId="{A2F054BA-64CF-48F3-8681-3C6E11082B2A}" dt="2024-06-11T09:28:05.045" v="2460" actId="20577"/>
        <pc:sldMkLst>
          <pc:docMk/>
          <pc:sldMk cId="1973530583" sldId="275"/>
        </pc:sldMkLst>
        <pc:spChg chg="mod">
          <ac:chgData name="Hanny Pelders" userId="cee5c08d-29a5-474e-95dc-9be81352f2a9" providerId="ADAL" clId="{A2F054BA-64CF-48F3-8681-3C6E11082B2A}" dt="2024-06-11T09:24:52.607" v="1767" actId="12"/>
          <ac:spMkLst>
            <pc:docMk/>
            <pc:sldMk cId="1973530583" sldId="275"/>
            <ac:spMk id="3" creationId="{AB88D153-F1F6-1AF2-F465-E6E07014C2DC}"/>
          </ac:spMkLst>
        </pc:spChg>
      </pc:sldChg>
      <pc:sldChg chg="modSp new mod">
        <pc:chgData name="Hanny Pelders" userId="cee5c08d-29a5-474e-95dc-9be81352f2a9" providerId="ADAL" clId="{A2F054BA-64CF-48F3-8681-3C6E11082B2A}" dt="2024-06-11T09:28:48.418" v="2471" actId="113"/>
        <pc:sldMkLst>
          <pc:docMk/>
          <pc:sldMk cId="1900736764" sldId="276"/>
        </pc:sldMkLst>
        <pc:spChg chg="mod">
          <ac:chgData name="Hanny Pelders" userId="cee5c08d-29a5-474e-95dc-9be81352f2a9" providerId="ADAL" clId="{A2F054BA-64CF-48F3-8681-3C6E11082B2A}" dt="2024-06-11T09:28:48.418" v="2471" actId="113"/>
          <ac:spMkLst>
            <pc:docMk/>
            <pc:sldMk cId="1900736764" sldId="276"/>
            <ac:spMk id="3" creationId="{872BEAD4-DB42-1F1A-5834-1FD35F5639B1}"/>
          </ac:spMkLst>
        </pc:spChg>
      </pc:sldChg>
      <pc:sldChg chg="modSp new mod modNotesTx">
        <pc:chgData name="Hanny Pelders" userId="cee5c08d-29a5-474e-95dc-9be81352f2a9" providerId="ADAL" clId="{A2F054BA-64CF-48F3-8681-3C6E11082B2A}" dt="2024-06-11T09:31:08.701" v="2669" actId="20577"/>
        <pc:sldMkLst>
          <pc:docMk/>
          <pc:sldMk cId="2300833875" sldId="277"/>
        </pc:sldMkLst>
        <pc:spChg chg="mod">
          <ac:chgData name="Hanny Pelders" userId="cee5c08d-29a5-474e-95dc-9be81352f2a9" providerId="ADAL" clId="{A2F054BA-64CF-48F3-8681-3C6E11082B2A}" dt="2024-06-11T09:30:52.542" v="2613" actId="122"/>
          <ac:spMkLst>
            <pc:docMk/>
            <pc:sldMk cId="2300833875" sldId="277"/>
            <ac:spMk id="3" creationId="{F3F72E2E-2070-21EC-1CC8-DEA28E63C84C}"/>
          </ac:spMkLst>
        </pc:spChg>
      </pc:sldChg>
      <pc:sldChg chg="addSp delSp modSp new mod">
        <pc:chgData name="Hanny Pelders" userId="cee5c08d-29a5-474e-95dc-9be81352f2a9" providerId="ADAL" clId="{A2F054BA-64CF-48F3-8681-3C6E11082B2A}" dt="2024-06-11T09:32:13.302" v="2674" actId="14100"/>
        <pc:sldMkLst>
          <pc:docMk/>
          <pc:sldMk cId="993489918" sldId="278"/>
        </pc:sldMkLst>
        <pc:spChg chg="del">
          <ac:chgData name="Hanny Pelders" userId="cee5c08d-29a5-474e-95dc-9be81352f2a9" providerId="ADAL" clId="{A2F054BA-64CF-48F3-8681-3C6E11082B2A}" dt="2024-06-11T09:32:02.221" v="2671"/>
          <ac:spMkLst>
            <pc:docMk/>
            <pc:sldMk cId="993489918" sldId="278"/>
            <ac:spMk id="3" creationId="{DB4E82E5-BF88-B06D-E1F3-54B22BEB5EAB}"/>
          </ac:spMkLst>
        </pc:spChg>
        <pc:picChg chg="add mod">
          <ac:chgData name="Hanny Pelders" userId="cee5c08d-29a5-474e-95dc-9be81352f2a9" providerId="ADAL" clId="{A2F054BA-64CF-48F3-8681-3C6E11082B2A}" dt="2024-06-11T09:32:13.302" v="2674" actId="14100"/>
          <ac:picMkLst>
            <pc:docMk/>
            <pc:sldMk cId="993489918" sldId="278"/>
            <ac:picMk id="4" creationId="{CD90F782-26B9-6AF4-11BF-2A4921BDE11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349516-1171-AD59-8ED5-6C100C45AF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a:extLst>
              <a:ext uri="{FF2B5EF4-FFF2-40B4-BE49-F238E27FC236}">
                <a16:creationId xmlns:a16="http://schemas.microsoft.com/office/drawing/2014/main" id="{E82B5176-AAFC-B02D-2953-94F1991EE6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4B5BAE8-5594-B742-B108-2969D97178BE}" type="datetimeFigureOut">
              <a:rPr lang="nl-NL" smtClean="0"/>
              <a:t>11-6-2024</a:t>
            </a:fld>
            <a:endParaRPr lang="nl-NL"/>
          </a:p>
        </p:txBody>
      </p:sp>
      <p:sp>
        <p:nvSpPr>
          <p:cNvPr id="4" name="Footer Placeholder 3">
            <a:extLst>
              <a:ext uri="{FF2B5EF4-FFF2-40B4-BE49-F238E27FC236}">
                <a16:creationId xmlns:a16="http://schemas.microsoft.com/office/drawing/2014/main" id="{DA42713B-0FF5-3B24-02DA-A991F93573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a:extLst>
              <a:ext uri="{FF2B5EF4-FFF2-40B4-BE49-F238E27FC236}">
                <a16:creationId xmlns:a16="http://schemas.microsoft.com/office/drawing/2014/main" id="{1D13AAF3-CE2D-3169-1C1B-56600040353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865E46-2C86-3049-8F89-465B3D598403}" type="slidenum">
              <a:rPr lang="nl-NL" smtClean="0"/>
              <a:t>‹nr.›</a:t>
            </a:fld>
            <a:endParaRPr lang="nl-NL"/>
          </a:p>
        </p:txBody>
      </p:sp>
    </p:spTree>
    <p:extLst>
      <p:ext uri="{BB962C8B-B14F-4D97-AF65-F5344CB8AC3E}">
        <p14:creationId xmlns:p14="http://schemas.microsoft.com/office/powerpoint/2010/main" val="26703620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0CA08B-FD7D-4C99-9C7A-17876F0F454D}" type="datetimeFigureOut">
              <a:rPr lang="nl-NL" smtClean="0"/>
              <a:t>11-6-2024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0562F5-5EA3-4DE6-8ADC-B15C0E62AAAF}" type="slidenum">
              <a:rPr lang="nl-NL" smtClean="0"/>
              <a:t>‹nr.›</a:t>
            </a:fld>
            <a:endParaRPr lang="nl-NL"/>
          </a:p>
        </p:txBody>
      </p:sp>
    </p:spTree>
    <p:extLst>
      <p:ext uri="{BB962C8B-B14F-4D97-AF65-F5344CB8AC3E}">
        <p14:creationId xmlns:p14="http://schemas.microsoft.com/office/powerpoint/2010/main" val="1213679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a:t>Voor de pauze </a:t>
            </a:r>
            <a:r>
              <a:rPr lang="nl-NL" dirty="0" err="1"/>
              <a:t>tm</a:t>
            </a:r>
            <a:r>
              <a:rPr lang="nl-NL" dirty="0"/>
              <a:t>. Dia 15</a:t>
            </a:r>
          </a:p>
          <a:p>
            <a:pPr marL="171450" indent="-171450">
              <a:buFont typeface="Arial" panose="020B0604020202020204" pitchFamily="34" charset="0"/>
              <a:buChar char="•"/>
            </a:pPr>
            <a:r>
              <a:rPr lang="nl-NL" dirty="0"/>
              <a:t>Chris </a:t>
            </a:r>
            <a:r>
              <a:rPr lang="nl-NL" dirty="0" err="1"/>
              <a:t>tm</a:t>
            </a:r>
            <a:r>
              <a:rPr lang="nl-NL" dirty="0"/>
              <a:t> dia 9</a:t>
            </a:r>
          </a:p>
          <a:p>
            <a:pPr marL="171450" indent="-171450">
              <a:buFont typeface="Arial" panose="020B0604020202020204" pitchFamily="34" charset="0"/>
              <a:buChar char="•"/>
            </a:pPr>
            <a:r>
              <a:rPr lang="nl-NL" dirty="0"/>
              <a:t>Mariette dia 10 </a:t>
            </a:r>
            <a:r>
              <a:rPr lang="nl-NL" dirty="0" err="1"/>
              <a:t>tm</a:t>
            </a:r>
            <a:r>
              <a:rPr lang="nl-NL" dirty="0"/>
              <a:t> 15</a:t>
            </a:r>
          </a:p>
          <a:p>
            <a:pPr marL="171450" indent="-171450">
              <a:buFont typeface="Arial" panose="020B0604020202020204" pitchFamily="34" charset="0"/>
              <a:buChar char="•"/>
            </a:pPr>
            <a:r>
              <a:rPr lang="nl-NL" dirty="0"/>
              <a:t>Na de pauze </a:t>
            </a:r>
            <a:r>
              <a:rPr lang="nl-NL" dirty="0" err="1"/>
              <a:t>casuistiek</a:t>
            </a:r>
            <a:r>
              <a:rPr lang="nl-NL" dirty="0"/>
              <a:t>, liefst op basis van eigen ervaring.</a:t>
            </a:r>
          </a:p>
          <a:p>
            <a:pPr marL="171450" indent="-171450">
              <a:buFont typeface="Arial" panose="020B0604020202020204" pitchFamily="34" charset="0"/>
              <a:buChar char="•"/>
            </a:pPr>
            <a:endParaRPr lang="nl-NL" dirty="0"/>
          </a:p>
          <a:p>
            <a:pPr marL="0" indent="0">
              <a:buFont typeface="Arial" panose="020B0604020202020204" pitchFamily="34" charset="0"/>
              <a:buNone/>
            </a:pPr>
            <a:r>
              <a:rPr lang="nl-NL" dirty="0"/>
              <a:t>Daarbij hebben we het spinnenweb in ons achterhoofd. We verwachten niet van vrijwilligers dat zij dit helemaal met cliënten doorlopen.</a:t>
            </a:r>
          </a:p>
          <a:p>
            <a:pPr marL="0" indent="0">
              <a:buFont typeface="Arial" panose="020B0604020202020204" pitchFamily="34" charset="0"/>
              <a:buNone/>
            </a:pPr>
            <a:endParaRPr lang="nl-NL" dirty="0"/>
          </a:p>
          <a:p>
            <a:pPr marL="0" indent="0">
              <a:buFont typeface="Arial" panose="020B0604020202020204" pitchFamily="34" charset="0"/>
              <a:buNone/>
            </a:pPr>
            <a:r>
              <a:rPr lang="nl-NL" dirty="0"/>
              <a:t>Aandachtspunten </a:t>
            </a:r>
            <a:r>
              <a:rPr lang="nl-NL" dirty="0" err="1"/>
              <a:t>nav</a:t>
            </a:r>
            <a:r>
              <a:rPr lang="nl-NL" dirty="0"/>
              <a:t> overleg 18-10:</a:t>
            </a:r>
          </a:p>
          <a:p>
            <a:pPr marL="171450" indent="-171450">
              <a:buFont typeface="Arial" panose="020B0604020202020204" pitchFamily="34" charset="0"/>
              <a:buChar char="•"/>
            </a:pPr>
            <a:r>
              <a:rPr lang="nl-NL" dirty="0"/>
              <a:t>Om hulp vragen is moeilijk</a:t>
            </a:r>
          </a:p>
          <a:p>
            <a:pPr marL="171450" indent="-171450">
              <a:buFont typeface="Arial" panose="020B0604020202020204" pitchFamily="34" charset="0"/>
              <a:buChar char="•"/>
            </a:pPr>
            <a:r>
              <a:rPr lang="nl-NL" dirty="0"/>
              <a:t>Als mantelzorger is het lastig om de zorg over te laten aan iemand anders</a:t>
            </a:r>
          </a:p>
          <a:p>
            <a:pPr marL="171450" indent="-171450">
              <a:buFont typeface="Arial" panose="020B0604020202020204" pitchFamily="34" charset="0"/>
              <a:buChar char="•"/>
            </a:pPr>
            <a:r>
              <a:rPr lang="nl-NL" dirty="0"/>
              <a:t>Vraag: “welk cijfer geef je nu voor je gezondheid, welk cijfer zou je willen geven, wat heb je daarvoor nodig / hoe zou je dat kunnen bereiken”. Doel kan zijn om mensen aan het denken te zetten, over wat ze zelf kunnen doen / waar ze hulp bij nodig hebben.</a:t>
            </a:r>
          </a:p>
          <a:p>
            <a:pPr marL="171450" indent="-171450">
              <a:buFont typeface="Arial" panose="020B0604020202020204" pitchFamily="34" charset="0"/>
              <a:buChar char="•"/>
            </a:pPr>
            <a:r>
              <a:rPr lang="nl-NL" dirty="0"/>
              <a:t>Benoem: het verschil tussen zalen waar je wel / geen invloed op uit kunt oefenen.</a:t>
            </a:r>
          </a:p>
          <a:p>
            <a:pPr marL="171450" indent="-171450">
              <a:buFont typeface="Arial" panose="020B0604020202020204" pitchFamily="34" charset="0"/>
              <a:buChar char="•"/>
            </a:pPr>
            <a:endParaRPr lang="nl-NL" dirty="0"/>
          </a:p>
          <a:p>
            <a:endParaRPr lang="nl-NL" dirty="0"/>
          </a:p>
        </p:txBody>
      </p:sp>
      <p:sp>
        <p:nvSpPr>
          <p:cNvPr id="4" name="Tijdelijke aanduiding voor dianummer 3"/>
          <p:cNvSpPr>
            <a:spLocks noGrp="1"/>
          </p:cNvSpPr>
          <p:nvPr>
            <p:ph type="sldNum" sz="quarter" idx="5"/>
          </p:nvPr>
        </p:nvSpPr>
        <p:spPr/>
        <p:txBody>
          <a:bodyPr/>
          <a:lstStyle/>
          <a:p>
            <a:fld id="{DA0562F5-5EA3-4DE6-8ADC-B15C0E62AAAF}" type="slidenum">
              <a:rPr lang="nl-NL" smtClean="0"/>
              <a:t>1</a:t>
            </a:fld>
            <a:endParaRPr lang="nl-NL"/>
          </a:p>
        </p:txBody>
      </p:sp>
    </p:spTree>
    <p:extLst>
      <p:ext uri="{BB962C8B-B14F-4D97-AF65-F5344CB8AC3E}">
        <p14:creationId xmlns:p14="http://schemas.microsoft.com/office/powerpoint/2010/main" val="4227455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zien we het spinnenwebmodel dat hoort bij het concept positieve gezondheid.</a:t>
            </a:r>
          </a:p>
          <a:p>
            <a:r>
              <a:rPr lang="nl-NL" dirty="0"/>
              <a:t>U kunt zien dat het model uit zes pijlers, ook wel dimensies genoemd, bestaat.</a:t>
            </a:r>
          </a:p>
          <a:p>
            <a:r>
              <a:rPr lang="nl-NL" dirty="0"/>
              <a:t>Deze zijn voortgekomen uit een onderzoek, waarbij aan de deelnemers is gevraagd wat zij onder gezondheid verstaan.</a:t>
            </a:r>
          </a:p>
          <a:p>
            <a:endParaRPr lang="nl-NL" dirty="0"/>
          </a:p>
          <a:p>
            <a:r>
              <a:rPr lang="nl-NL" dirty="0"/>
              <a:t>Kernboodschap hierbij voor de gemeente Waalre is hierbij: voor een positieve gezondheidsbeleving is het belangrijk dat de inwoners van Waalre de dingen kunnen doen die ze willen doen, ook als zij een chronische ziekte of beperking hebben. En dat is ook de achterliggende gedachte van het inclusieve beleid, dus dat sluit perfect aan.</a:t>
            </a:r>
          </a:p>
          <a:p>
            <a:endParaRPr lang="nl-NL" dirty="0"/>
          </a:p>
        </p:txBody>
      </p:sp>
      <p:sp>
        <p:nvSpPr>
          <p:cNvPr id="4" name="Tijdelijke aanduiding voor dianummer 3"/>
          <p:cNvSpPr>
            <a:spLocks noGrp="1"/>
          </p:cNvSpPr>
          <p:nvPr>
            <p:ph type="sldNum" sz="quarter" idx="5"/>
          </p:nvPr>
        </p:nvSpPr>
        <p:spPr/>
        <p:txBody>
          <a:bodyPr/>
          <a:lstStyle/>
          <a:p>
            <a:fld id="{DA0562F5-5EA3-4DE6-8ADC-B15C0E62AAAF}" type="slidenum">
              <a:rPr lang="nl-NL" smtClean="0"/>
              <a:t>13</a:t>
            </a:fld>
            <a:endParaRPr lang="nl-NL"/>
          </a:p>
        </p:txBody>
      </p:sp>
    </p:spTree>
    <p:extLst>
      <p:ext uri="{BB962C8B-B14F-4D97-AF65-F5344CB8AC3E}">
        <p14:creationId xmlns:p14="http://schemas.microsoft.com/office/powerpoint/2010/main" val="2956994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Omdenken is dus nodig.</a:t>
            </a:r>
          </a:p>
        </p:txBody>
      </p:sp>
      <p:sp>
        <p:nvSpPr>
          <p:cNvPr id="4" name="Tijdelijke aanduiding voor dianummer 3"/>
          <p:cNvSpPr>
            <a:spLocks noGrp="1"/>
          </p:cNvSpPr>
          <p:nvPr>
            <p:ph type="sldNum" sz="quarter" idx="5"/>
          </p:nvPr>
        </p:nvSpPr>
        <p:spPr/>
        <p:txBody>
          <a:bodyPr/>
          <a:lstStyle/>
          <a:p>
            <a:fld id="{DA0562F5-5EA3-4DE6-8ADC-B15C0E62AAAF}" type="slidenum">
              <a:rPr lang="nl-NL" smtClean="0"/>
              <a:t>16</a:t>
            </a:fld>
            <a:endParaRPr lang="nl-NL"/>
          </a:p>
        </p:txBody>
      </p:sp>
    </p:spTree>
    <p:extLst>
      <p:ext uri="{BB962C8B-B14F-4D97-AF65-F5344CB8AC3E}">
        <p14:creationId xmlns:p14="http://schemas.microsoft.com/office/powerpoint/2010/main" val="3127034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Vraag:</a:t>
            </a:r>
          </a:p>
          <a:p>
            <a:r>
              <a:rPr lang="nl-NL" dirty="0"/>
              <a:t>Hoe ga je om met (toekomstige) beperkingen.</a:t>
            </a:r>
          </a:p>
          <a:p>
            <a:endParaRPr lang="nl-NL" dirty="0"/>
          </a:p>
          <a:p>
            <a:r>
              <a:rPr lang="nl-NL" dirty="0"/>
              <a:t>Doen: kleine haalbare doelen stellen</a:t>
            </a:r>
          </a:p>
          <a:p>
            <a:endParaRPr lang="nl-NL" dirty="0"/>
          </a:p>
          <a:p>
            <a:r>
              <a:rPr lang="nl-NL" dirty="0"/>
              <a:t>Belemmering:</a:t>
            </a:r>
          </a:p>
          <a:p>
            <a:r>
              <a:rPr lang="nl-NL" dirty="0"/>
              <a:t>Ontkenning, boos, verwijten, slachtofferrol, schuldvraag (rouw)</a:t>
            </a:r>
          </a:p>
          <a:p>
            <a:endParaRPr lang="nl-NL" dirty="0"/>
          </a:p>
          <a:p>
            <a:r>
              <a:rPr lang="nl-NL" dirty="0"/>
              <a:t>Gezondheid vraagt dus om een actieve houding.</a:t>
            </a:r>
          </a:p>
          <a:p>
            <a:endParaRPr lang="nl-NL" dirty="0"/>
          </a:p>
          <a:p>
            <a:r>
              <a:rPr lang="nl-NL" dirty="0"/>
              <a:t>Om je heen kijken hoe andere mensen omgaan met beperkingen.</a:t>
            </a:r>
          </a:p>
          <a:p>
            <a:endParaRPr lang="nl-NL" dirty="0"/>
          </a:p>
          <a:p>
            <a:r>
              <a:rPr lang="nl-NL" dirty="0"/>
              <a:t>Kleine haalbare doelen stellen: jezelf de kans op succes gunnen.</a:t>
            </a:r>
          </a:p>
          <a:p>
            <a:endParaRPr lang="nl-NL" dirty="0"/>
          </a:p>
          <a:p>
            <a:r>
              <a:rPr lang="nl-NL" dirty="0"/>
              <a:t>Verlies van dierbaren, verlies van zelfstandigheid brengt rouw met zich mee.</a:t>
            </a:r>
          </a:p>
          <a:p>
            <a:r>
              <a:rPr lang="nl-NL" dirty="0"/>
              <a:t>Die ziet er bij iedereen anders uit en dat mag.</a:t>
            </a:r>
          </a:p>
          <a:p>
            <a:r>
              <a:rPr lang="nl-NL" dirty="0"/>
              <a:t>Het helpt als je na verloop van tijd probeert kleine doelen te gaan stellen.</a:t>
            </a:r>
          </a:p>
          <a:p>
            <a:r>
              <a:rPr lang="nl-NL" dirty="0"/>
              <a:t>Dat geeft een kans op een succesje en een beter gevoel. Iets waar mogelijk verder op gebouwd kan worden.</a:t>
            </a:r>
          </a:p>
          <a:p>
            <a:endParaRPr lang="nl-NL" dirty="0"/>
          </a:p>
        </p:txBody>
      </p:sp>
      <p:sp>
        <p:nvSpPr>
          <p:cNvPr id="4" name="Tijdelijke aanduiding voor dianummer 3"/>
          <p:cNvSpPr>
            <a:spLocks noGrp="1"/>
          </p:cNvSpPr>
          <p:nvPr>
            <p:ph type="sldNum" sz="quarter" idx="5"/>
          </p:nvPr>
        </p:nvSpPr>
        <p:spPr/>
        <p:txBody>
          <a:bodyPr/>
          <a:lstStyle/>
          <a:p>
            <a:fld id="{DA0562F5-5EA3-4DE6-8ADC-B15C0E62AAAF}" type="slidenum">
              <a:rPr lang="nl-NL" smtClean="0"/>
              <a:t>17</a:t>
            </a:fld>
            <a:endParaRPr lang="nl-NL"/>
          </a:p>
        </p:txBody>
      </p:sp>
    </p:spTree>
    <p:extLst>
      <p:ext uri="{BB962C8B-B14F-4D97-AF65-F5344CB8AC3E}">
        <p14:creationId xmlns:p14="http://schemas.microsoft.com/office/powerpoint/2010/main" val="1893128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Kleine voorbeelden toe te passen in de praktijk.</a:t>
            </a:r>
          </a:p>
        </p:txBody>
      </p:sp>
      <p:sp>
        <p:nvSpPr>
          <p:cNvPr id="4" name="Tijdelijke aanduiding voor dianummer 3"/>
          <p:cNvSpPr>
            <a:spLocks noGrp="1"/>
          </p:cNvSpPr>
          <p:nvPr>
            <p:ph type="sldNum" sz="quarter" idx="5"/>
          </p:nvPr>
        </p:nvSpPr>
        <p:spPr/>
        <p:txBody>
          <a:bodyPr/>
          <a:lstStyle/>
          <a:p>
            <a:fld id="{DA0562F5-5EA3-4DE6-8ADC-B15C0E62AAAF}" type="slidenum">
              <a:rPr lang="nl-NL" smtClean="0"/>
              <a:t>19</a:t>
            </a:fld>
            <a:endParaRPr lang="nl-NL"/>
          </a:p>
        </p:txBody>
      </p:sp>
    </p:spTree>
    <p:extLst>
      <p:ext uri="{BB962C8B-B14F-4D97-AF65-F5344CB8AC3E}">
        <p14:creationId xmlns:p14="http://schemas.microsoft.com/office/powerpoint/2010/main" val="2345020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omdenken: je leven niet te laten beheersen door je alleen maar bezig te houden met onmogelijkheden door ziekte en/of gebrek maar uit te gaan  van vooral de mogelijkheden, de toekomstkansen. </a:t>
            </a:r>
          </a:p>
          <a:p>
            <a:endParaRPr lang="en-GB" dirty="0"/>
          </a:p>
          <a:p>
            <a:r>
              <a:rPr lang="en-GB" dirty="0"/>
              <a:t>Dan is het </a:t>
            </a:r>
            <a:r>
              <a:rPr lang="en-GB" dirty="0" err="1"/>
              <a:t>zinvol</a:t>
            </a:r>
            <a:r>
              <a:rPr lang="en-GB" dirty="0"/>
              <a:t> om </a:t>
            </a:r>
            <a:r>
              <a:rPr lang="en-GB" dirty="0" err="1"/>
              <a:t>te</a:t>
            </a:r>
            <a:r>
              <a:rPr lang="en-GB" dirty="0"/>
              <a:t> </a:t>
            </a:r>
            <a:r>
              <a:rPr lang="en-GB" dirty="0" err="1"/>
              <a:t>kijken</a:t>
            </a:r>
            <a:r>
              <a:rPr lang="en-GB" dirty="0"/>
              <a:t> </a:t>
            </a:r>
            <a:r>
              <a:rPr lang="en-GB" dirty="0" err="1"/>
              <a:t>naar</a:t>
            </a:r>
            <a:r>
              <a:rPr lang="en-GB" dirty="0"/>
              <a:t> wat </a:t>
            </a:r>
            <a:r>
              <a:rPr lang="en-GB" dirty="0" err="1"/>
              <a:t>gezondheid</a:t>
            </a:r>
            <a:r>
              <a:rPr lang="en-GB" dirty="0"/>
              <a:t> </a:t>
            </a:r>
            <a:r>
              <a:rPr lang="en-GB" dirty="0" err="1"/>
              <a:t>voor</a:t>
            </a:r>
            <a:r>
              <a:rPr lang="en-GB" dirty="0"/>
              <a:t> u </a:t>
            </a:r>
            <a:r>
              <a:rPr lang="en-GB" dirty="0" err="1"/>
              <a:t>betekent</a:t>
            </a:r>
            <a:r>
              <a:rPr lang="en-GB" dirty="0"/>
              <a:t>.</a:t>
            </a:r>
          </a:p>
          <a:p>
            <a:r>
              <a:rPr lang="en-GB" dirty="0" err="1"/>
              <a:t>Waar</a:t>
            </a:r>
            <a:r>
              <a:rPr lang="en-GB" dirty="0"/>
              <a:t> </a:t>
            </a:r>
            <a:r>
              <a:rPr lang="en-GB" dirty="0" err="1"/>
              <a:t>denkt</a:t>
            </a:r>
            <a:r>
              <a:rPr lang="en-GB" dirty="0"/>
              <a:t> u </a:t>
            </a:r>
            <a:r>
              <a:rPr lang="en-GB" dirty="0" err="1"/>
              <a:t>aan</a:t>
            </a:r>
            <a:r>
              <a:rPr lang="en-GB" dirty="0"/>
              <a:t> </a:t>
            </a:r>
            <a:r>
              <a:rPr lang="en-GB" dirty="0" err="1"/>
              <a:t>bij</a:t>
            </a:r>
            <a:r>
              <a:rPr lang="en-GB" dirty="0"/>
              <a:t> </a:t>
            </a:r>
            <a:r>
              <a:rPr lang="en-GB" dirty="0" err="1"/>
              <a:t>gezondheid</a:t>
            </a:r>
            <a:r>
              <a:rPr lang="en-GB" dirty="0"/>
              <a:t>?</a:t>
            </a:r>
          </a:p>
          <a:p>
            <a:r>
              <a:rPr lang="en-GB" dirty="0" err="1"/>
              <a:t>Welke</a:t>
            </a:r>
            <a:r>
              <a:rPr lang="en-GB" dirty="0"/>
              <a:t> </a:t>
            </a:r>
            <a:r>
              <a:rPr lang="en-GB" dirty="0" err="1"/>
              <a:t>zaken</a:t>
            </a:r>
            <a:r>
              <a:rPr lang="en-GB" dirty="0"/>
              <a:t> spleen </a:t>
            </a:r>
            <a:r>
              <a:rPr lang="en-GB" dirty="0" err="1"/>
              <a:t>daar</a:t>
            </a:r>
            <a:r>
              <a:rPr lang="en-GB" dirty="0"/>
              <a:t> </a:t>
            </a:r>
            <a:r>
              <a:rPr lang="en-GB" dirty="0" err="1"/>
              <a:t>een</a:t>
            </a:r>
            <a:r>
              <a:rPr lang="en-GB" dirty="0"/>
              <a:t> </a:t>
            </a:r>
            <a:r>
              <a:rPr lang="en-GB" dirty="0" err="1"/>
              <a:t>rol</a:t>
            </a:r>
            <a:r>
              <a:rPr lang="en-GB" dirty="0"/>
              <a:t> </a:t>
            </a:r>
            <a:r>
              <a:rPr lang="en-GB" dirty="0" err="1"/>
              <a:t>bij</a:t>
            </a:r>
            <a:r>
              <a:rPr lang="en-GB" dirty="0"/>
              <a:t>.</a:t>
            </a:r>
          </a:p>
          <a:p>
            <a:r>
              <a:rPr lang="en-GB" dirty="0"/>
              <a:t>Wat </a:t>
            </a:r>
            <a:r>
              <a:rPr lang="en-GB" dirty="0" err="1"/>
              <a:t>helpt</a:t>
            </a:r>
            <a:r>
              <a:rPr lang="en-GB" dirty="0"/>
              <a:t> om u </a:t>
            </a:r>
            <a:r>
              <a:rPr lang="en-GB" dirty="0" err="1"/>
              <a:t>gezond</a:t>
            </a:r>
            <a:r>
              <a:rPr lang="en-GB" dirty="0"/>
              <a:t> </a:t>
            </a:r>
            <a:r>
              <a:rPr lang="en-GB" dirty="0" err="1"/>
              <a:t>te</a:t>
            </a:r>
            <a:r>
              <a:rPr lang="en-GB" dirty="0"/>
              <a:t> </a:t>
            </a:r>
            <a:r>
              <a:rPr lang="en-GB" dirty="0" err="1"/>
              <a:t>voelen</a:t>
            </a:r>
            <a:r>
              <a:rPr lang="en-GB" dirty="0"/>
              <a:t>?</a:t>
            </a:r>
          </a:p>
          <a:p>
            <a:endParaRPr lang="en-GB" dirty="0"/>
          </a:p>
          <a:p>
            <a:r>
              <a:rPr lang="en-GB" dirty="0" err="1"/>
              <a:t>Speelt</a:t>
            </a:r>
            <a:r>
              <a:rPr lang="en-GB" dirty="0"/>
              <a:t> </a:t>
            </a:r>
            <a:r>
              <a:rPr lang="en-GB" dirty="0" err="1"/>
              <a:t>tevredenheid</a:t>
            </a:r>
            <a:r>
              <a:rPr lang="en-GB" dirty="0"/>
              <a:t> </a:t>
            </a:r>
            <a:r>
              <a:rPr lang="en-GB" dirty="0" err="1"/>
              <a:t>een</a:t>
            </a:r>
            <a:r>
              <a:rPr lang="en-GB" dirty="0"/>
              <a:t> </a:t>
            </a:r>
            <a:r>
              <a:rPr lang="en-GB" dirty="0" err="1"/>
              <a:t>rol</a:t>
            </a:r>
            <a:r>
              <a:rPr lang="en-GB" dirty="0"/>
              <a:t>?</a:t>
            </a:r>
            <a:endParaRPr lang="nl-NL" dirty="0"/>
          </a:p>
          <a:p>
            <a:endParaRPr lang="nl-NL" dirty="0"/>
          </a:p>
        </p:txBody>
      </p:sp>
      <p:sp>
        <p:nvSpPr>
          <p:cNvPr id="4" name="Tijdelijke aanduiding voor dianummer 3"/>
          <p:cNvSpPr>
            <a:spLocks noGrp="1"/>
          </p:cNvSpPr>
          <p:nvPr>
            <p:ph type="sldNum" sz="quarter" idx="5"/>
          </p:nvPr>
        </p:nvSpPr>
        <p:spPr/>
        <p:txBody>
          <a:bodyPr/>
          <a:lstStyle/>
          <a:p>
            <a:fld id="{DA0562F5-5EA3-4DE6-8ADC-B15C0E62AAAF}" type="slidenum">
              <a:rPr lang="nl-NL" smtClean="0"/>
              <a:t>2</a:t>
            </a:fld>
            <a:endParaRPr lang="nl-NL"/>
          </a:p>
        </p:txBody>
      </p:sp>
    </p:spTree>
    <p:extLst>
      <p:ext uri="{BB962C8B-B14F-4D97-AF65-F5344CB8AC3E}">
        <p14:creationId xmlns:p14="http://schemas.microsoft.com/office/powerpoint/2010/main" val="3798422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is fijn als we in ons verhaal kunnen koppelen aan jullie ervaring.</a:t>
            </a:r>
          </a:p>
          <a:p>
            <a:r>
              <a:rPr lang="nl-NL" dirty="0"/>
              <a:t>Daarom horen we graag kort:</a:t>
            </a:r>
          </a:p>
          <a:p>
            <a:pPr marL="171450" indent="-171450">
              <a:buFontTx/>
              <a:buChar char="-"/>
            </a:pPr>
            <a:r>
              <a:rPr lang="nl-NL" dirty="0"/>
              <a:t>Bij welke organisatie ben je vrijwilliger</a:t>
            </a:r>
          </a:p>
          <a:p>
            <a:pPr marL="171450" indent="-171450">
              <a:buFontTx/>
              <a:buChar char="-"/>
            </a:pPr>
            <a:r>
              <a:rPr lang="nl-NL" dirty="0"/>
              <a:t>Met welke mensen heb je contact als vrijwilliger, wat is de aanleiding voor het contact.</a:t>
            </a:r>
          </a:p>
          <a:p>
            <a:pPr marL="171450" indent="-171450">
              <a:buFontTx/>
              <a:buChar char="-"/>
            </a:pPr>
            <a:r>
              <a:rPr lang="nl-NL" dirty="0"/>
              <a:t>Wat is de inhoud van het vrijwilligerswerk</a:t>
            </a:r>
          </a:p>
          <a:p>
            <a:pPr marL="171450" indent="-171450">
              <a:buFontTx/>
              <a:buChar char="-"/>
            </a:pPr>
            <a:endParaRPr lang="nl-NL" dirty="0"/>
          </a:p>
          <a:p>
            <a:pPr marL="0" indent="0">
              <a:buFontTx/>
              <a:buNone/>
            </a:pPr>
            <a:r>
              <a:rPr lang="nl-NL" dirty="0"/>
              <a:t>Na de pauze gaan we hier verder op in.</a:t>
            </a:r>
          </a:p>
          <a:p>
            <a:endParaRPr lang="nl-NL" dirty="0"/>
          </a:p>
        </p:txBody>
      </p:sp>
      <p:sp>
        <p:nvSpPr>
          <p:cNvPr id="4" name="Tijdelijke aanduiding voor dianummer 3"/>
          <p:cNvSpPr>
            <a:spLocks noGrp="1"/>
          </p:cNvSpPr>
          <p:nvPr>
            <p:ph type="sldNum" sz="quarter" idx="5"/>
          </p:nvPr>
        </p:nvSpPr>
        <p:spPr/>
        <p:txBody>
          <a:bodyPr/>
          <a:lstStyle/>
          <a:p>
            <a:fld id="{DA0562F5-5EA3-4DE6-8ADC-B15C0E62AAAF}" type="slidenum">
              <a:rPr lang="nl-NL" smtClean="0"/>
              <a:t>3</a:t>
            </a:fld>
            <a:endParaRPr lang="nl-NL"/>
          </a:p>
        </p:txBody>
      </p:sp>
    </p:spTree>
    <p:extLst>
      <p:ext uri="{BB962C8B-B14F-4D97-AF65-F5344CB8AC3E}">
        <p14:creationId xmlns:p14="http://schemas.microsoft.com/office/powerpoint/2010/main" val="944015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Met geeltjes werken</a:t>
            </a:r>
          </a:p>
          <a:p>
            <a:endParaRPr lang="nl-NL" dirty="0"/>
          </a:p>
        </p:txBody>
      </p:sp>
      <p:sp>
        <p:nvSpPr>
          <p:cNvPr id="4" name="Tijdelijke aanduiding voor dianummer 3"/>
          <p:cNvSpPr>
            <a:spLocks noGrp="1"/>
          </p:cNvSpPr>
          <p:nvPr>
            <p:ph type="sldNum" sz="quarter" idx="5"/>
          </p:nvPr>
        </p:nvSpPr>
        <p:spPr/>
        <p:txBody>
          <a:bodyPr/>
          <a:lstStyle/>
          <a:p>
            <a:fld id="{DA0562F5-5EA3-4DE6-8ADC-B15C0E62AAAF}" type="slidenum">
              <a:rPr lang="nl-NL" smtClean="0"/>
              <a:t>4</a:t>
            </a:fld>
            <a:endParaRPr lang="nl-NL"/>
          </a:p>
        </p:txBody>
      </p:sp>
    </p:spTree>
    <p:extLst>
      <p:ext uri="{BB962C8B-B14F-4D97-AF65-F5344CB8AC3E}">
        <p14:creationId xmlns:p14="http://schemas.microsoft.com/office/powerpoint/2010/main" val="3543663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GGD panel:</a:t>
            </a:r>
          </a:p>
          <a:p>
            <a:endParaRPr lang="en-GB" dirty="0"/>
          </a:p>
          <a:p>
            <a:r>
              <a:rPr lang="en-GB" dirty="0" err="1"/>
              <a:t>Kunnen</a:t>
            </a:r>
            <a:r>
              <a:rPr lang="en-GB" dirty="0"/>
              <a:t> </a:t>
            </a:r>
            <a:r>
              <a:rPr lang="en-GB" dirty="0" err="1"/>
              <a:t>doen</a:t>
            </a:r>
            <a:r>
              <a:rPr lang="en-GB" dirty="0"/>
              <a:t> wat je wilt </a:t>
            </a:r>
            <a:r>
              <a:rPr lang="en-GB" dirty="0" err="1"/>
              <a:t>doen</a:t>
            </a:r>
            <a:endParaRPr lang="en-GB" dirty="0"/>
          </a:p>
          <a:p>
            <a:r>
              <a:rPr lang="en-GB" dirty="0"/>
              <a:t> en </a:t>
            </a:r>
            <a:r>
              <a:rPr lang="en-GB" dirty="0" err="1"/>
              <a:t>zingeving</a:t>
            </a:r>
            <a:r>
              <a:rPr lang="en-GB" dirty="0"/>
              <a:t>/ er toe </a:t>
            </a:r>
            <a:r>
              <a:rPr lang="en-GB" dirty="0" err="1"/>
              <a:t>doen</a:t>
            </a:r>
            <a:r>
              <a:rPr lang="en-GB" dirty="0"/>
              <a:t> </a:t>
            </a:r>
            <a:r>
              <a:rPr lang="en-GB" dirty="0" err="1"/>
              <a:t>blijken</a:t>
            </a:r>
            <a:r>
              <a:rPr lang="en-GB" dirty="0"/>
              <a:t> </a:t>
            </a:r>
            <a:r>
              <a:rPr lang="en-GB" dirty="0" err="1"/>
              <a:t>belangrijk</a:t>
            </a:r>
            <a:r>
              <a:rPr lang="en-GB" dirty="0"/>
              <a:t> </a:t>
            </a:r>
            <a:r>
              <a:rPr lang="en-GB" dirty="0" err="1"/>
              <a:t>te</a:t>
            </a:r>
            <a:r>
              <a:rPr lang="en-GB" dirty="0"/>
              <a:t> </a:t>
            </a:r>
            <a:r>
              <a:rPr lang="en-GB" dirty="0" err="1"/>
              <a:t>zijn</a:t>
            </a:r>
            <a:r>
              <a:rPr lang="en-GB" dirty="0"/>
              <a:t>.</a:t>
            </a:r>
            <a:endParaRPr lang="nl-NL" dirty="0"/>
          </a:p>
          <a:p>
            <a:endParaRPr lang="nl-NL" dirty="0"/>
          </a:p>
        </p:txBody>
      </p:sp>
      <p:sp>
        <p:nvSpPr>
          <p:cNvPr id="4" name="Tijdelijke aanduiding voor dianummer 3"/>
          <p:cNvSpPr>
            <a:spLocks noGrp="1"/>
          </p:cNvSpPr>
          <p:nvPr>
            <p:ph type="sldNum" sz="quarter" idx="5"/>
          </p:nvPr>
        </p:nvSpPr>
        <p:spPr/>
        <p:txBody>
          <a:bodyPr/>
          <a:lstStyle/>
          <a:p>
            <a:fld id="{DA0562F5-5EA3-4DE6-8ADC-B15C0E62AAAF}" type="slidenum">
              <a:rPr lang="nl-NL" smtClean="0"/>
              <a:t>5</a:t>
            </a:fld>
            <a:endParaRPr lang="nl-NL"/>
          </a:p>
        </p:txBody>
      </p:sp>
    </p:spTree>
    <p:extLst>
      <p:ext uri="{BB962C8B-B14F-4D97-AF65-F5344CB8AC3E}">
        <p14:creationId xmlns:p14="http://schemas.microsoft.com/office/powerpoint/2010/main" val="2745808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Terug naar de definitie die we vaak nog als uitgangspunt hebben.</a:t>
            </a:r>
          </a:p>
          <a:p>
            <a:endParaRPr lang="nl-NL" dirty="0"/>
          </a:p>
          <a:p>
            <a:r>
              <a:rPr lang="nl-NL" dirty="0"/>
              <a:t>Nadeel: toestand is statisch, komt niet overeen met de werkelijkheid. Het is een dynamisch gegeven.</a:t>
            </a:r>
          </a:p>
          <a:p>
            <a:r>
              <a:rPr lang="nl-NL" dirty="0"/>
              <a:t>Compleet: de vraag is of er iemand is die dit kan bereiken.</a:t>
            </a:r>
          </a:p>
          <a:p>
            <a:endParaRPr lang="nl-NL" dirty="0"/>
          </a:p>
        </p:txBody>
      </p:sp>
      <p:sp>
        <p:nvSpPr>
          <p:cNvPr id="4" name="Tijdelijke aanduiding voor dianummer 3"/>
          <p:cNvSpPr>
            <a:spLocks noGrp="1"/>
          </p:cNvSpPr>
          <p:nvPr>
            <p:ph type="sldNum" sz="quarter" idx="5"/>
          </p:nvPr>
        </p:nvSpPr>
        <p:spPr/>
        <p:txBody>
          <a:bodyPr/>
          <a:lstStyle/>
          <a:p>
            <a:fld id="{DA0562F5-5EA3-4DE6-8ADC-B15C0E62AAAF}" type="slidenum">
              <a:rPr lang="nl-NL" smtClean="0"/>
              <a:t>6</a:t>
            </a:fld>
            <a:endParaRPr lang="nl-NL"/>
          </a:p>
        </p:txBody>
      </p:sp>
    </p:spTree>
    <p:extLst>
      <p:ext uri="{BB962C8B-B14F-4D97-AF65-F5344CB8AC3E}">
        <p14:creationId xmlns:p14="http://schemas.microsoft.com/office/powerpoint/2010/main" val="464806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err="1"/>
              <a:t>Daarnaast</a:t>
            </a:r>
            <a:r>
              <a:rPr lang="en-GB" dirty="0"/>
              <a:t> </a:t>
            </a:r>
            <a:r>
              <a:rPr lang="en-GB" dirty="0" err="1"/>
              <a:t>stamt</a:t>
            </a:r>
            <a:r>
              <a:rPr lang="en-GB" dirty="0"/>
              <a:t> de </a:t>
            </a:r>
            <a:r>
              <a:rPr lang="en-GB" dirty="0" err="1"/>
              <a:t>definitie</a:t>
            </a:r>
            <a:r>
              <a:rPr lang="en-GB" dirty="0"/>
              <a:t> </a:t>
            </a:r>
            <a:r>
              <a:rPr lang="en-GB" dirty="0" err="1"/>
              <a:t>uit</a:t>
            </a:r>
            <a:r>
              <a:rPr lang="en-GB" dirty="0"/>
              <a:t> </a:t>
            </a:r>
            <a:r>
              <a:rPr lang="en-GB" dirty="0" err="1"/>
              <a:t>een</a:t>
            </a:r>
            <a:r>
              <a:rPr lang="en-GB" dirty="0"/>
              <a:t> </a:t>
            </a:r>
            <a:r>
              <a:rPr lang="en-GB" dirty="0" err="1"/>
              <a:t>tijd</a:t>
            </a:r>
            <a:r>
              <a:rPr lang="en-GB" dirty="0"/>
              <a:t> </a:t>
            </a:r>
            <a:r>
              <a:rPr lang="en-GB" dirty="0" err="1"/>
              <a:t>waarin</a:t>
            </a:r>
            <a:r>
              <a:rPr lang="en-GB" dirty="0"/>
              <a:t> </a:t>
            </a:r>
            <a:r>
              <a:rPr lang="en-GB" dirty="0" err="1"/>
              <a:t>veel</a:t>
            </a:r>
            <a:r>
              <a:rPr lang="en-GB" dirty="0"/>
              <a:t> </a:t>
            </a:r>
            <a:r>
              <a:rPr lang="en-GB" dirty="0" err="1"/>
              <a:t>mensen</a:t>
            </a:r>
            <a:r>
              <a:rPr lang="en-GB" dirty="0"/>
              <a:t> </a:t>
            </a:r>
            <a:r>
              <a:rPr lang="en-GB" dirty="0" err="1"/>
              <a:t>leden</a:t>
            </a:r>
            <a:r>
              <a:rPr lang="en-GB" dirty="0"/>
              <a:t> </a:t>
            </a:r>
            <a:r>
              <a:rPr lang="en-GB" dirty="0" err="1"/>
              <a:t>aan</a:t>
            </a:r>
            <a:r>
              <a:rPr lang="en-GB" dirty="0"/>
              <a:t> </a:t>
            </a:r>
            <a:r>
              <a:rPr lang="en-GB" dirty="0" err="1"/>
              <a:t>infectieziekten</a:t>
            </a:r>
            <a:r>
              <a:rPr lang="en-GB" dirty="0"/>
              <a:t> .</a:t>
            </a:r>
          </a:p>
          <a:p>
            <a:endParaRPr lang="en-GB" dirty="0"/>
          </a:p>
          <a:p>
            <a:r>
              <a:rPr lang="en-GB" dirty="0"/>
              <a:t>Nu </a:t>
            </a:r>
            <a:r>
              <a:rPr lang="en-GB" dirty="0" err="1"/>
              <a:t>zijn</a:t>
            </a:r>
            <a:r>
              <a:rPr lang="en-GB" dirty="0"/>
              <a:t> </a:t>
            </a:r>
            <a:r>
              <a:rPr lang="en-GB" dirty="0" err="1"/>
              <a:t>dat</a:t>
            </a:r>
            <a:r>
              <a:rPr lang="en-GB" dirty="0"/>
              <a:t> </a:t>
            </a:r>
            <a:r>
              <a:rPr lang="en-GB" dirty="0" err="1"/>
              <a:t>vooral</a:t>
            </a:r>
            <a:r>
              <a:rPr lang="en-GB" dirty="0"/>
              <a:t>:</a:t>
            </a:r>
          </a:p>
          <a:p>
            <a:r>
              <a:rPr lang="en-GB" dirty="0" err="1"/>
              <a:t>Chronische</a:t>
            </a:r>
            <a:r>
              <a:rPr lang="en-GB" dirty="0"/>
              <a:t> </a:t>
            </a:r>
            <a:r>
              <a:rPr lang="en-GB" dirty="0" err="1"/>
              <a:t>ziekten</a:t>
            </a:r>
            <a:r>
              <a:rPr lang="en-GB" dirty="0"/>
              <a:t> , door </a:t>
            </a:r>
            <a:r>
              <a:rPr lang="en-GB" dirty="0" err="1"/>
              <a:t>therapie</a:t>
            </a:r>
            <a:r>
              <a:rPr lang="en-GB" dirty="0"/>
              <a:t> en </a:t>
            </a:r>
            <a:r>
              <a:rPr lang="en-GB" dirty="0" err="1"/>
              <a:t>medicatie</a:t>
            </a:r>
            <a:r>
              <a:rPr lang="en-GB" dirty="0"/>
              <a:t> langer </a:t>
            </a:r>
            <a:r>
              <a:rPr lang="en-GB" dirty="0" err="1"/>
              <a:t>leven</a:t>
            </a:r>
            <a:r>
              <a:rPr lang="en-GB" dirty="0"/>
              <a:t> met </a:t>
            </a:r>
            <a:r>
              <a:rPr lang="en-GB" dirty="0" err="1"/>
              <a:t>chronische</a:t>
            </a:r>
            <a:r>
              <a:rPr lang="en-GB" dirty="0"/>
              <a:t> </a:t>
            </a:r>
            <a:r>
              <a:rPr lang="en-GB" dirty="0" err="1"/>
              <a:t>ziekte</a:t>
            </a:r>
            <a:endParaRPr lang="en-GB" dirty="0"/>
          </a:p>
          <a:p>
            <a:r>
              <a:rPr lang="en-GB" dirty="0" err="1"/>
              <a:t>Ouderdomsklachten</a:t>
            </a:r>
            <a:r>
              <a:rPr lang="en-GB" dirty="0"/>
              <a:t>, </a:t>
            </a:r>
            <a:r>
              <a:rPr lang="en-GB" dirty="0" err="1"/>
              <a:t>mensen</a:t>
            </a:r>
            <a:r>
              <a:rPr lang="en-GB" dirty="0"/>
              <a:t> </a:t>
            </a:r>
            <a:r>
              <a:rPr lang="en-GB" dirty="0" err="1"/>
              <a:t>worden</a:t>
            </a:r>
            <a:r>
              <a:rPr lang="en-GB" dirty="0"/>
              <a:t> </a:t>
            </a:r>
            <a:r>
              <a:rPr lang="en-GB" dirty="0" err="1"/>
              <a:t>ouder</a:t>
            </a:r>
            <a:r>
              <a:rPr lang="en-GB" dirty="0"/>
              <a: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Hangt</a:t>
            </a:r>
            <a:r>
              <a:rPr lang="en-GB" dirty="0"/>
              <a:t> </a:t>
            </a:r>
            <a:r>
              <a:rPr lang="en-GB" dirty="0" err="1"/>
              <a:t>samen</a:t>
            </a:r>
            <a:r>
              <a:rPr lang="en-GB" dirty="0"/>
              <a:t> met </a:t>
            </a:r>
            <a:r>
              <a:rPr lang="en-GB" dirty="0" err="1"/>
              <a:t>een</a:t>
            </a:r>
            <a:r>
              <a:rPr lang="en-GB" dirty="0"/>
              <a:t> </a:t>
            </a:r>
            <a:r>
              <a:rPr lang="en-GB" dirty="0" err="1"/>
              <a:t>toegenomen</a:t>
            </a:r>
            <a:r>
              <a:rPr lang="en-GB" dirty="0"/>
              <a:t> </a:t>
            </a:r>
            <a:r>
              <a:rPr lang="en-GB" dirty="0" err="1"/>
              <a:t>levensverwachting</a:t>
            </a:r>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DA0562F5-5EA3-4DE6-8ADC-B15C0E62AAAF}" type="slidenum">
              <a:rPr lang="nl-NL" smtClean="0"/>
              <a:t>7</a:t>
            </a:fld>
            <a:endParaRPr lang="nl-NL"/>
          </a:p>
        </p:txBody>
      </p:sp>
    </p:spTree>
    <p:extLst>
      <p:ext uri="{BB962C8B-B14F-4D97-AF65-F5344CB8AC3E}">
        <p14:creationId xmlns:p14="http://schemas.microsoft.com/office/powerpoint/2010/main" val="2150293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Wat </a:t>
            </a:r>
            <a:r>
              <a:rPr lang="en-GB" dirty="0" err="1"/>
              <a:t>betekent</a:t>
            </a:r>
            <a:r>
              <a:rPr lang="en-GB" dirty="0"/>
              <a:t> </a:t>
            </a:r>
            <a:r>
              <a:rPr lang="en-GB" dirty="0" err="1"/>
              <a:t>dit</a:t>
            </a:r>
            <a:r>
              <a:rPr lang="en-GB" dirty="0"/>
              <a:t> </a:t>
            </a:r>
            <a:r>
              <a:rPr lang="en-GB" dirty="0" err="1"/>
              <a:t>voor</a:t>
            </a:r>
            <a:r>
              <a:rPr lang="en-GB" dirty="0"/>
              <a:t> hoe </a:t>
            </a:r>
            <a:r>
              <a:rPr lang="en-GB" dirty="0" err="1"/>
              <a:t>mensen</a:t>
            </a:r>
            <a:r>
              <a:rPr lang="en-GB" dirty="0"/>
              <a:t> </a:t>
            </a:r>
            <a:r>
              <a:rPr lang="en-GB" dirty="0" err="1"/>
              <a:t>hun</a:t>
            </a:r>
            <a:r>
              <a:rPr lang="en-GB" dirty="0"/>
              <a:t> </a:t>
            </a:r>
            <a:r>
              <a:rPr lang="en-GB" dirty="0" err="1"/>
              <a:t>gezondheid</a:t>
            </a:r>
            <a:r>
              <a:rPr lang="en-GB" dirty="0"/>
              <a:t> </a:t>
            </a:r>
            <a:r>
              <a:rPr lang="en-GB" dirty="0" err="1"/>
              <a:t>ervaren</a:t>
            </a:r>
            <a:r>
              <a:rPr lang="en-GB" dirty="0"/>
              <a:t>?</a:t>
            </a:r>
            <a:endParaRPr lang="nl-NL" dirty="0"/>
          </a:p>
          <a:p>
            <a:endParaRPr lang="nl-NL" dirty="0"/>
          </a:p>
          <a:p>
            <a:endParaRPr lang="nl-NL" dirty="0"/>
          </a:p>
          <a:p>
            <a:r>
              <a:rPr lang="nl-NL" dirty="0"/>
              <a:t>En dat</a:t>
            </a:r>
            <a:r>
              <a:rPr lang="nl-NL" baseline="0" dirty="0"/>
              <a:t> feit wordt ook bevestigt als we mensen vragen naar een rapportcijfer over hoe zij hun gezondheid ervaren. Dus hun subjectieve beleving. Rapportcijfer 0 is negatief, 10 is positief.</a:t>
            </a:r>
            <a:br>
              <a:rPr lang="nl-NL" baseline="0" dirty="0"/>
            </a:br>
            <a:r>
              <a:rPr lang="nl-NL" baseline="0" dirty="0"/>
              <a:t>Dan zien we dat mensen met een chronische ziekte hun gezondheid minder hoog scoren dan mensen zonder chronische ziekte. Maar kijken we naar de mensen mét een chronische ziekte die desondanks de dingen kunnen doen die ze willen doen, dan zijn zij bijna even positief over hun gezondheid dan mensen zonder chronische aandoening.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Dat betekent dus dat niet de ziekte zelf, maar vooral de ervaren beperkingen in het functioneren in grote mate bepalen hoe gezond mensen zich voelen. </a:t>
            </a:r>
            <a:br>
              <a:rPr lang="nl-NL" baseline="0" dirty="0"/>
            </a:br>
            <a:br>
              <a:rPr lang="nl-NL" baseline="0" dirty="0"/>
            </a:br>
            <a:r>
              <a:rPr lang="nl-NL" baseline="0" dirty="0"/>
              <a:t>En tegelijkertijd betekent het ook dat we bij de promotie van gezondheid vooral met mensen in gesprek moeten gaan over wat voor hen van waarde is. Wat willen zij nog graag willen doen of kunnen </a:t>
            </a:r>
            <a:r>
              <a:rPr lang="nl-NL" baseline="0" dirty="0" err="1"/>
              <a:t>evt</a:t>
            </a:r>
            <a:r>
              <a:rPr lang="nl-NL" baseline="0" dirty="0"/>
              <a:t> met of ondanks hun ziekte? En daarmee is dus van belang om te kijken wat mensen </a:t>
            </a:r>
            <a:r>
              <a:rPr lang="nl-NL" baseline="0" dirty="0" err="1"/>
              <a:t>zingeeft</a:t>
            </a:r>
            <a:r>
              <a:rPr lang="nl-NL" baseline="0" dirty="0"/>
              <a:t> in hun leven en hoe ze dat zelf kunnen realiseren </a:t>
            </a:r>
            <a:r>
              <a:rPr lang="nl-NL" baseline="0" dirty="0" err="1"/>
              <a:t>evt</a:t>
            </a:r>
            <a:r>
              <a:rPr lang="nl-NL" baseline="0" dirty="0"/>
              <a:t> met ondersteuning. </a:t>
            </a:r>
            <a:br>
              <a:rPr lang="nl-NL" baseline="0" dirty="0"/>
            </a:br>
            <a:br>
              <a:rPr lang="nl-NL" baseline="0" dirty="0"/>
            </a:br>
            <a:r>
              <a:rPr lang="nl-NL" baseline="0" dirty="0"/>
              <a:t>En dat sluit dus ook aan bij het concept Positieve Gezondheid. </a:t>
            </a:r>
            <a:r>
              <a:rPr lang="nl-NL" b="1" dirty="0">
                <a:solidFill>
                  <a:schemeClr val="tx2">
                    <a:lumMod val="60000"/>
                    <a:lumOff val="40000"/>
                  </a:schemeClr>
                </a:solidFill>
              </a:rPr>
              <a:t>Functioneren, veerkracht en zelfregie </a:t>
            </a:r>
            <a:r>
              <a:rPr lang="nl-NL" dirty="0">
                <a:solidFill>
                  <a:schemeClr val="tx2">
                    <a:lumMod val="60000"/>
                    <a:lumOff val="40000"/>
                  </a:schemeClr>
                </a:solidFill>
              </a:rPr>
              <a:t>staan hierin centraal. Niet de ziekte.</a:t>
            </a:r>
            <a:endParaRPr lang="nl-NL" b="1" dirty="0">
              <a:solidFill>
                <a:schemeClr val="tx2">
                  <a:lumMod val="60000"/>
                  <a:lumOff val="40000"/>
                </a:schemeClr>
              </a:solidFill>
            </a:endParaRPr>
          </a:p>
          <a:p>
            <a:endParaRPr lang="nl-NL" dirty="0"/>
          </a:p>
        </p:txBody>
      </p:sp>
      <p:sp>
        <p:nvSpPr>
          <p:cNvPr id="4" name="Tijdelijke aanduiding voor dianummer 3"/>
          <p:cNvSpPr>
            <a:spLocks noGrp="1"/>
          </p:cNvSpPr>
          <p:nvPr>
            <p:ph type="sldNum" sz="quarter" idx="5"/>
          </p:nvPr>
        </p:nvSpPr>
        <p:spPr/>
        <p:txBody>
          <a:bodyPr/>
          <a:lstStyle/>
          <a:p>
            <a:fld id="{DA0562F5-5EA3-4DE6-8ADC-B15C0E62AAAF}" type="slidenum">
              <a:rPr lang="nl-NL" smtClean="0"/>
              <a:t>9</a:t>
            </a:fld>
            <a:endParaRPr lang="nl-NL"/>
          </a:p>
        </p:txBody>
      </p:sp>
    </p:spTree>
    <p:extLst>
      <p:ext uri="{BB962C8B-B14F-4D97-AF65-F5344CB8AC3E}">
        <p14:creationId xmlns:p14="http://schemas.microsoft.com/office/powerpoint/2010/main" val="1240462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Kortom er is behoefte om op een andere manier naar gezondheid te kijken.</a:t>
            </a:r>
          </a:p>
          <a:p>
            <a:endParaRPr lang="nl-NL" dirty="0"/>
          </a:p>
          <a:p>
            <a:r>
              <a:rPr lang="nl-NL" dirty="0"/>
              <a:t>Als je als zieke aangesproken voelt maakt het dat je je ook ziek voelt.</a:t>
            </a:r>
          </a:p>
          <a:p>
            <a:endParaRPr lang="nl-NL" dirty="0"/>
          </a:p>
          <a:p>
            <a:r>
              <a:rPr lang="nl-NL" dirty="0"/>
              <a:t>Huisarts Machteld Huber: zelf tijdens ziekte ervaren dat het belangrijk is om anders naar gezondheid te kijken.</a:t>
            </a:r>
          </a:p>
          <a:p>
            <a:r>
              <a:rPr lang="nl-NL" dirty="0"/>
              <a:t>Ze is gaan onderzoeken welke punten een rol spelen bij het ervaren van gezondheid.</a:t>
            </a:r>
          </a:p>
        </p:txBody>
      </p:sp>
      <p:sp>
        <p:nvSpPr>
          <p:cNvPr id="4" name="Tijdelijke aanduiding voor dianummer 3"/>
          <p:cNvSpPr>
            <a:spLocks noGrp="1"/>
          </p:cNvSpPr>
          <p:nvPr>
            <p:ph type="sldNum" sz="quarter" idx="5"/>
          </p:nvPr>
        </p:nvSpPr>
        <p:spPr/>
        <p:txBody>
          <a:bodyPr/>
          <a:lstStyle/>
          <a:p>
            <a:fld id="{DA0562F5-5EA3-4DE6-8ADC-B15C0E62AAAF}" type="slidenum">
              <a:rPr lang="nl-NL" smtClean="0"/>
              <a:t>10</a:t>
            </a:fld>
            <a:endParaRPr lang="nl-NL"/>
          </a:p>
        </p:txBody>
      </p:sp>
    </p:spTree>
    <p:extLst>
      <p:ext uri="{BB962C8B-B14F-4D97-AF65-F5344CB8AC3E}">
        <p14:creationId xmlns:p14="http://schemas.microsoft.com/office/powerpoint/2010/main" val="38247886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4.jpeg"/><Relationship Id="rId1" Type="http://schemas.openxmlformats.org/officeDocument/2006/relationships/slideMaster" Target="../slideMasters/slideMaster7.xml"/><Relationship Id="rId4" Type="http://schemas.openxmlformats.org/officeDocument/2006/relationships/image" Target="../media/image13.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811782"/>
            <a:ext cx="11381704" cy="301645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2" h="9993">
                <a:moveTo>
                  <a:pt x="0" y="9993"/>
                </a:moveTo>
                <a:lnTo>
                  <a:pt x="5147" y="10"/>
                </a:lnTo>
                <a:lnTo>
                  <a:pt x="39593" y="0"/>
                </a:lnTo>
                <a:cubicBezTo>
                  <a:pt x="39597" y="3345"/>
                  <a:pt x="39668" y="6633"/>
                  <a:pt x="39672" y="9978"/>
                </a:cubicBezTo>
                <a:lnTo>
                  <a:pt x="0" y="9993"/>
                </a:lnTo>
                <a:close/>
              </a:path>
            </a:pathLst>
          </a:custGeom>
          <a:solidFill>
            <a:srgbClr val="01214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1616009"/>
            <a:ext cx="9829800" cy="2387600"/>
          </a:xfrm>
        </p:spPr>
        <p:txBody>
          <a:bodyPr anchor="b"/>
          <a:lstStyle>
            <a:lvl1pPr algn="r">
              <a:defRPr sz="6000" b="1" i="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
        <p:nvSpPr>
          <p:cNvPr id="3" name="Subtitle 2">
            <a:extLst>
              <a:ext uri="{FF2B5EF4-FFF2-40B4-BE49-F238E27FC236}">
                <a16:creationId xmlns:a16="http://schemas.microsoft.com/office/drawing/2014/main" id="{54D08C2C-BDBF-A609-26EB-12AB7400B4CC}"/>
              </a:ext>
            </a:extLst>
          </p:cNvPr>
          <p:cNvSpPr>
            <a:spLocks noGrp="1"/>
          </p:cNvSpPr>
          <p:nvPr>
            <p:ph type="subTitle" idx="1"/>
          </p:nvPr>
        </p:nvSpPr>
        <p:spPr>
          <a:xfrm>
            <a:off x="1523999" y="4095684"/>
            <a:ext cx="9829799" cy="438621"/>
          </a:xfrm>
        </p:spPr>
        <p:txBody>
          <a:bodyPr/>
          <a:lstStyle>
            <a:lvl1pPr marL="0" indent="0" algn="r">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Tree>
    <p:extLst>
      <p:ext uri="{BB962C8B-B14F-4D97-AF65-F5344CB8AC3E}">
        <p14:creationId xmlns:p14="http://schemas.microsoft.com/office/powerpoint/2010/main" val="2737479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68BD45"/>
        </a:solid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921201"/>
            <a:ext cx="11463727" cy="228919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 name="connsiteX0" fmla="*/ 0 w 13239"/>
              <a:gd name="connsiteY0" fmla="*/ 9990 h 9990"/>
              <a:gd name="connsiteX1" fmla="*/ 1297 w 13239"/>
              <a:gd name="connsiteY1" fmla="*/ 0 h 9990"/>
              <a:gd name="connsiteX2" fmla="*/ 13239 w 13239"/>
              <a:gd name="connsiteY2" fmla="*/ 42 h 9990"/>
              <a:gd name="connsiteX3" fmla="*/ 10000 w 13239"/>
              <a:gd name="connsiteY3" fmla="*/ 9975 h 9990"/>
              <a:gd name="connsiteX4" fmla="*/ 0 w 13239"/>
              <a:gd name="connsiteY4" fmla="*/ 9990 h 9990"/>
              <a:gd name="connsiteX0" fmla="*/ 0 w 10056"/>
              <a:gd name="connsiteY0" fmla="*/ 10000 h 10037"/>
              <a:gd name="connsiteX1" fmla="*/ 980 w 10056"/>
              <a:gd name="connsiteY1" fmla="*/ 0 h 10037"/>
              <a:gd name="connsiteX2" fmla="*/ 10000 w 10056"/>
              <a:gd name="connsiteY2" fmla="*/ 42 h 10037"/>
              <a:gd name="connsiteX3" fmla="*/ 10056 w 10056"/>
              <a:gd name="connsiteY3" fmla="*/ 10037 h 10037"/>
              <a:gd name="connsiteX4" fmla="*/ 0 w 10056"/>
              <a:gd name="connsiteY4" fmla="*/ 10000 h 10037"/>
              <a:gd name="connsiteX0" fmla="*/ 0 w 10103"/>
              <a:gd name="connsiteY0" fmla="*/ 10000 h 10037"/>
              <a:gd name="connsiteX1" fmla="*/ 980 w 10103"/>
              <a:gd name="connsiteY1" fmla="*/ 0 h 10037"/>
              <a:gd name="connsiteX2" fmla="*/ 10103 w 10103"/>
              <a:gd name="connsiteY2" fmla="*/ 42 h 10037"/>
              <a:gd name="connsiteX3" fmla="*/ 10056 w 10103"/>
              <a:gd name="connsiteY3" fmla="*/ 10037 h 10037"/>
              <a:gd name="connsiteX4" fmla="*/ 0 w 10103"/>
              <a:gd name="connsiteY4" fmla="*/ 10000 h 10037"/>
              <a:gd name="connsiteX0" fmla="*/ 0 w 10113"/>
              <a:gd name="connsiteY0" fmla="*/ 10061 h 10098"/>
              <a:gd name="connsiteX1" fmla="*/ 980 w 10113"/>
              <a:gd name="connsiteY1" fmla="*/ 61 h 10098"/>
              <a:gd name="connsiteX2" fmla="*/ 10113 w 10113"/>
              <a:gd name="connsiteY2" fmla="*/ 0 h 10098"/>
              <a:gd name="connsiteX3" fmla="*/ 10056 w 10113"/>
              <a:gd name="connsiteY3" fmla="*/ 10098 h 10098"/>
              <a:gd name="connsiteX4" fmla="*/ 0 w 10113"/>
              <a:gd name="connsiteY4" fmla="*/ 10061 h 1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3" h="10098">
                <a:moveTo>
                  <a:pt x="0" y="10061"/>
                </a:moveTo>
                <a:cubicBezTo>
                  <a:pt x="327" y="6728"/>
                  <a:pt x="653" y="3394"/>
                  <a:pt x="980" y="61"/>
                </a:cubicBezTo>
                <a:lnTo>
                  <a:pt x="10113" y="0"/>
                </a:lnTo>
                <a:cubicBezTo>
                  <a:pt x="10114" y="3350"/>
                  <a:pt x="10056" y="6748"/>
                  <a:pt x="10056" y="10098"/>
                </a:cubicBezTo>
                <a:lnTo>
                  <a:pt x="0" y="10061"/>
                </a:lnTo>
                <a:close/>
              </a:path>
            </a:pathLst>
          </a:custGeom>
          <a:solidFill>
            <a:srgbClr val="23884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2168768"/>
            <a:ext cx="9829800" cy="1794057"/>
          </a:xfrm>
        </p:spPr>
        <p:txBody>
          <a:bodyPr anchor="b"/>
          <a:lstStyle>
            <a:lvl1pPr algn="r">
              <a:defRPr sz="6000" b="1" i="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Tree>
    <p:extLst>
      <p:ext uri="{BB962C8B-B14F-4D97-AF65-F5344CB8AC3E}">
        <p14:creationId xmlns:p14="http://schemas.microsoft.com/office/powerpoint/2010/main" val="3005423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811782"/>
            <a:ext cx="11381704" cy="301645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2" h="9993">
                <a:moveTo>
                  <a:pt x="0" y="9993"/>
                </a:moveTo>
                <a:lnTo>
                  <a:pt x="5147" y="10"/>
                </a:lnTo>
                <a:lnTo>
                  <a:pt x="39593" y="0"/>
                </a:lnTo>
                <a:cubicBezTo>
                  <a:pt x="39597" y="3345"/>
                  <a:pt x="39668" y="6633"/>
                  <a:pt x="39672" y="9978"/>
                </a:cubicBezTo>
                <a:lnTo>
                  <a:pt x="0" y="9993"/>
                </a:lnTo>
                <a:close/>
              </a:path>
            </a:pathLst>
          </a:custGeom>
          <a:solidFill>
            <a:srgbClr val="0081B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1"/>
                </a:solidFill>
              </a:rPr>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1616009"/>
            <a:ext cx="9829800" cy="2387600"/>
          </a:xfrm>
        </p:spPr>
        <p:txBody>
          <a:bodyPr anchor="b"/>
          <a:lstStyle>
            <a:lvl1pPr algn="r">
              <a:defRPr sz="6000" b="1" i="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
        <p:nvSpPr>
          <p:cNvPr id="3" name="Subtitle 2">
            <a:extLst>
              <a:ext uri="{FF2B5EF4-FFF2-40B4-BE49-F238E27FC236}">
                <a16:creationId xmlns:a16="http://schemas.microsoft.com/office/drawing/2014/main" id="{54D08C2C-BDBF-A609-26EB-12AB7400B4CC}"/>
              </a:ext>
            </a:extLst>
          </p:cNvPr>
          <p:cNvSpPr>
            <a:spLocks noGrp="1"/>
          </p:cNvSpPr>
          <p:nvPr>
            <p:ph type="subTitle" idx="1"/>
          </p:nvPr>
        </p:nvSpPr>
        <p:spPr>
          <a:xfrm>
            <a:off x="1523999" y="4095684"/>
            <a:ext cx="9829799" cy="438621"/>
          </a:xfrm>
        </p:spPr>
        <p:txBody>
          <a:bodyPr/>
          <a:lstStyle>
            <a:lvl1pPr marL="0" indent="0" algn="r">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nl-NL" dirty="0"/>
          </a:p>
        </p:txBody>
      </p:sp>
    </p:spTree>
    <p:extLst>
      <p:ext uri="{BB962C8B-B14F-4D97-AF65-F5344CB8AC3E}">
        <p14:creationId xmlns:p14="http://schemas.microsoft.com/office/powerpoint/2010/main" val="3917487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C20B-13DF-EC32-5032-43B4278F843B}"/>
              </a:ext>
            </a:extLst>
          </p:cNvPr>
          <p:cNvSpPr>
            <a:spLocks noGrp="1"/>
          </p:cNvSpPr>
          <p:nvPr>
            <p:ph type="title"/>
          </p:nvPr>
        </p:nvSpPr>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D2AACEDC-A0B3-F64D-9483-4DDFDF25D9D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Tree>
    <p:extLst>
      <p:ext uri="{BB962C8B-B14F-4D97-AF65-F5344CB8AC3E}">
        <p14:creationId xmlns:p14="http://schemas.microsoft.com/office/powerpoint/2010/main" val="2371440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D8051-31C8-4C7A-7195-10815A07A37C}"/>
              </a:ext>
            </a:extLst>
          </p:cNvPr>
          <p:cNvSpPr>
            <a:spLocks noGrp="1"/>
          </p:cNvSpPr>
          <p:nvPr>
            <p:ph type="title"/>
          </p:nvPr>
        </p:nvSpPr>
        <p:spPr>
          <a:xfrm>
            <a:off x="838200" y="365125"/>
            <a:ext cx="5181600" cy="1325563"/>
          </a:xfrm>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E2BAA52A-7D0A-017A-F183-6D569FD06E7F}"/>
              </a:ext>
            </a:extLst>
          </p:cNvPr>
          <p:cNvSpPr>
            <a:spLocks noGrp="1"/>
          </p:cNvSpPr>
          <p:nvPr>
            <p:ph sz="half" idx="1"/>
          </p:nvPr>
        </p:nvSpPr>
        <p:spPr>
          <a:xfrm>
            <a:off x="838200" y="1825625"/>
            <a:ext cx="5181600" cy="37472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Content Placeholder 3">
            <a:extLst>
              <a:ext uri="{FF2B5EF4-FFF2-40B4-BE49-F238E27FC236}">
                <a16:creationId xmlns:a16="http://schemas.microsoft.com/office/drawing/2014/main" id="{A37B647A-0FED-9C18-38CD-16BE89D76B94}"/>
              </a:ext>
            </a:extLst>
          </p:cNvPr>
          <p:cNvSpPr>
            <a:spLocks noGrp="1"/>
          </p:cNvSpPr>
          <p:nvPr>
            <p:ph sz="half" idx="2"/>
          </p:nvPr>
        </p:nvSpPr>
        <p:spPr>
          <a:xfrm>
            <a:off x="6172200" y="0"/>
            <a:ext cx="6019800" cy="5715001"/>
          </a:xfrm>
        </p:spPr>
        <p:txBody>
          <a:bodyPr/>
          <a:lstStyle>
            <a:lvl1pPr marL="0" indent="0">
              <a:buNone/>
              <a:defRPr>
                <a:noFill/>
              </a:defRPr>
            </a:lvl1pPr>
          </a:lstStyle>
          <a:p>
            <a:pPr lvl="0"/>
            <a:endParaRPr lang="nl-NL" dirty="0"/>
          </a:p>
        </p:txBody>
      </p:sp>
    </p:spTree>
    <p:extLst>
      <p:ext uri="{BB962C8B-B14F-4D97-AF65-F5344CB8AC3E}">
        <p14:creationId xmlns:p14="http://schemas.microsoft.com/office/powerpoint/2010/main" val="2843805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A380E-BA22-5DDA-80D1-11FE3F26FC4F}"/>
              </a:ext>
            </a:extLst>
          </p:cNvPr>
          <p:cNvSpPr>
            <a:spLocks noGrp="1"/>
          </p:cNvSpPr>
          <p:nvPr>
            <p:ph type="title"/>
          </p:nvPr>
        </p:nvSpPr>
        <p:spPr/>
        <p:txBody>
          <a:bodyPr/>
          <a:lstStyle/>
          <a:p>
            <a:r>
              <a:rPr lang="en-GB"/>
              <a:t>Click to edit Master title style</a:t>
            </a:r>
            <a:endParaRPr lang="nl-NL"/>
          </a:p>
        </p:txBody>
      </p:sp>
    </p:spTree>
    <p:extLst>
      <p:ext uri="{BB962C8B-B14F-4D97-AF65-F5344CB8AC3E}">
        <p14:creationId xmlns:p14="http://schemas.microsoft.com/office/powerpoint/2010/main" val="4114235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24A8D4"/>
        </a:solid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921201"/>
            <a:ext cx="11463727" cy="228919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 name="connsiteX0" fmla="*/ 0 w 13239"/>
              <a:gd name="connsiteY0" fmla="*/ 9990 h 9990"/>
              <a:gd name="connsiteX1" fmla="*/ 1297 w 13239"/>
              <a:gd name="connsiteY1" fmla="*/ 0 h 9990"/>
              <a:gd name="connsiteX2" fmla="*/ 13239 w 13239"/>
              <a:gd name="connsiteY2" fmla="*/ 42 h 9990"/>
              <a:gd name="connsiteX3" fmla="*/ 10000 w 13239"/>
              <a:gd name="connsiteY3" fmla="*/ 9975 h 9990"/>
              <a:gd name="connsiteX4" fmla="*/ 0 w 13239"/>
              <a:gd name="connsiteY4" fmla="*/ 9990 h 9990"/>
              <a:gd name="connsiteX0" fmla="*/ 0 w 10056"/>
              <a:gd name="connsiteY0" fmla="*/ 10000 h 10037"/>
              <a:gd name="connsiteX1" fmla="*/ 980 w 10056"/>
              <a:gd name="connsiteY1" fmla="*/ 0 h 10037"/>
              <a:gd name="connsiteX2" fmla="*/ 10000 w 10056"/>
              <a:gd name="connsiteY2" fmla="*/ 42 h 10037"/>
              <a:gd name="connsiteX3" fmla="*/ 10056 w 10056"/>
              <a:gd name="connsiteY3" fmla="*/ 10037 h 10037"/>
              <a:gd name="connsiteX4" fmla="*/ 0 w 10056"/>
              <a:gd name="connsiteY4" fmla="*/ 10000 h 10037"/>
              <a:gd name="connsiteX0" fmla="*/ 0 w 10103"/>
              <a:gd name="connsiteY0" fmla="*/ 10000 h 10037"/>
              <a:gd name="connsiteX1" fmla="*/ 980 w 10103"/>
              <a:gd name="connsiteY1" fmla="*/ 0 h 10037"/>
              <a:gd name="connsiteX2" fmla="*/ 10103 w 10103"/>
              <a:gd name="connsiteY2" fmla="*/ 42 h 10037"/>
              <a:gd name="connsiteX3" fmla="*/ 10056 w 10103"/>
              <a:gd name="connsiteY3" fmla="*/ 10037 h 10037"/>
              <a:gd name="connsiteX4" fmla="*/ 0 w 10103"/>
              <a:gd name="connsiteY4" fmla="*/ 10000 h 10037"/>
              <a:gd name="connsiteX0" fmla="*/ 0 w 10113"/>
              <a:gd name="connsiteY0" fmla="*/ 10061 h 10098"/>
              <a:gd name="connsiteX1" fmla="*/ 980 w 10113"/>
              <a:gd name="connsiteY1" fmla="*/ 61 h 10098"/>
              <a:gd name="connsiteX2" fmla="*/ 10113 w 10113"/>
              <a:gd name="connsiteY2" fmla="*/ 0 h 10098"/>
              <a:gd name="connsiteX3" fmla="*/ 10056 w 10113"/>
              <a:gd name="connsiteY3" fmla="*/ 10098 h 10098"/>
              <a:gd name="connsiteX4" fmla="*/ 0 w 10113"/>
              <a:gd name="connsiteY4" fmla="*/ 10061 h 1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3" h="10098">
                <a:moveTo>
                  <a:pt x="0" y="10061"/>
                </a:moveTo>
                <a:cubicBezTo>
                  <a:pt x="327" y="6728"/>
                  <a:pt x="653" y="3394"/>
                  <a:pt x="980" y="61"/>
                </a:cubicBezTo>
                <a:lnTo>
                  <a:pt x="10113" y="0"/>
                </a:lnTo>
                <a:cubicBezTo>
                  <a:pt x="10114" y="3350"/>
                  <a:pt x="10056" y="6748"/>
                  <a:pt x="10056" y="10098"/>
                </a:cubicBezTo>
                <a:lnTo>
                  <a:pt x="0" y="10061"/>
                </a:lnTo>
                <a:close/>
              </a:path>
            </a:pathLst>
          </a:custGeom>
          <a:solidFill>
            <a:srgbClr val="0081B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2168768"/>
            <a:ext cx="9829800" cy="1794057"/>
          </a:xfrm>
        </p:spPr>
        <p:txBody>
          <a:bodyPr anchor="b"/>
          <a:lstStyle>
            <a:lvl1pPr algn="r">
              <a:defRPr sz="6000" b="1" i="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Tree>
    <p:extLst>
      <p:ext uri="{BB962C8B-B14F-4D97-AF65-F5344CB8AC3E}">
        <p14:creationId xmlns:p14="http://schemas.microsoft.com/office/powerpoint/2010/main" val="1749007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88000" b="-54000"/>
          </a:stretch>
        </a:blip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811782"/>
            <a:ext cx="11381704" cy="301645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2" h="9993">
                <a:moveTo>
                  <a:pt x="0" y="9993"/>
                </a:moveTo>
                <a:lnTo>
                  <a:pt x="5147" y="10"/>
                </a:lnTo>
                <a:lnTo>
                  <a:pt x="39593" y="0"/>
                </a:lnTo>
                <a:cubicBezTo>
                  <a:pt x="39597" y="3345"/>
                  <a:pt x="39668" y="6633"/>
                  <a:pt x="39672" y="9978"/>
                </a:cubicBezTo>
                <a:lnTo>
                  <a:pt x="0" y="9993"/>
                </a:lnTo>
                <a:close/>
              </a:path>
            </a:pathLst>
          </a:custGeom>
          <a:solidFill>
            <a:srgbClr val="6C4D9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1"/>
                </a:solidFill>
              </a:rPr>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1616009"/>
            <a:ext cx="9829800" cy="2387600"/>
          </a:xfrm>
        </p:spPr>
        <p:txBody>
          <a:bodyPr anchor="b"/>
          <a:lstStyle>
            <a:lvl1pPr algn="r">
              <a:defRPr sz="6000" b="1" i="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
        <p:nvSpPr>
          <p:cNvPr id="3" name="Subtitle 2">
            <a:extLst>
              <a:ext uri="{FF2B5EF4-FFF2-40B4-BE49-F238E27FC236}">
                <a16:creationId xmlns:a16="http://schemas.microsoft.com/office/drawing/2014/main" id="{54D08C2C-BDBF-A609-26EB-12AB7400B4CC}"/>
              </a:ext>
            </a:extLst>
          </p:cNvPr>
          <p:cNvSpPr>
            <a:spLocks noGrp="1"/>
          </p:cNvSpPr>
          <p:nvPr>
            <p:ph type="subTitle" idx="1"/>
          </p:nvPr>
        </p:nvSpPr>
        <p:spPr>
          <a:xfrm>
            <a:off x="1523999" y="4095684"/>
            <a:ext cx="9829799" cy="438621"/>
          </a:xfrm>
        </p:spPr>
        <p:txBody>
          <a:bodyPr/>
          <a:lstStyle>
            <a:lvl1pPr marL="0" indent="0" algn="r">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nl-NL" dirty="0"/>
          </a:p>
        </p:txBody>
      </p:sp>
    </p:spTree>
    <p:extLst>
      <p:ext uri="{BB962C8B-B14F-4D97-AF65-F5344CB8AC3E}">
        <p14:creationId xmlns:p14="http://schemas.microsoft.com/office/powerpoint/2010/main" val="1751342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C20B-13DF-EC32-5032-43B4278F843B}"/>
              </a:ext>
            </a:extLst>
          </p:cNvPr>
          <p:cNvSpPr>
            <a:spLocks noGrp="1"/>
          </p:cNvSpPr>
          <p:nvPr>
            <p:ph type="title"/>
          </p:nvPr>
        </p:nvSpPr>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D2AACEDC-A0B3-F64D-9483-4DDFDF25D9D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Tree>
    <p:extLst>
      <p:ext uri="{BB962C8B-B14F-4D97-AF65-F5344CB8AC3E}">
        <p14:creationId xmlns:p14="http://schemas.microsoft.com/office/powerpoint/2010/main" val="3368430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D8051-31C8-4C7A-7195-10815A07A37C}"/>
              </a:ext>
            </a:extLst>
          </p:cNvPr>
          <p:cNvSpPr>
            <a:spLocks noGrp="1"/>
          </p:cNvSpPr>
          <p:nvPr>
            <p:ph type="title"/>
          </p:nvPr>
        </p:nvSpPr>
        <p:spPr>
          <a:xfrm>
            <a:off x="838200" y="365125"/>
            <a:ext cx="5181600" cy="1325563"/>
          </a:xfrm>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E2BAA52A-7D0A-017A-F183-6D569FD06E7F}"/>
              </a:ext>
            </a:extLst>
          </p:cNvPr>
          <p:cNvSpPr>
            <a:spLocks noGrp="1"/>
          </p:cNvSpPr>
          <p:nvPr>
            <p:ph sz="half" idx="1"/>
          </p:nvPr>
        </p:nvSpPr>
        <p:spPr>
          <a:xfrm>
            <a:off x="838200" y="1825625"/>
            <a:ext cx="5181600" cy="37472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Content Placeholder 3">
            <a:extLst>
              <a:ext uri="{FF2B5EF4-FFF2-40B4-BE49-F238E27FC236}">
                <a16:creationId xmlns:a16="http://schemas.microsoft.com/office/drawing/2014/main" id="{A37B647A-0FED-9C18-38CD-16BE89D76B94}"/>
              </a:ext>
            </a:extLst>
          </p:cNvPr>
          <p:cNvSpPr>
            <a:spLocks noGrp="1"/>
          </p:cNvSpPr>
          <p:nvPr>
            <p:ph sz="half" idx="2"/>
          </p:nvPr>
        </p:nvSpPr>
        <p:spPr>
          <a:xfrm>
            <a:off x="6172200" y="0"/>
            <a:ext cx="6019800" cy="5715001"/>
          </a:xfrm>
        </p:spPr>
        <p:txBody>
          <a:bodyPr/>
          <a:lstStyle>
            <a:lvl1pPr marL="0" indent="0">
              <a:buNone/>
              <a:defRPr>
                <a:noFill/>
              </a:defRPr>
            </a:lvl1pPr>
          </a:lstStyle>
          <a:p>
            <a:pPr lvl="0"/>
            <a:endParaRPr lang="nl-NL" dirty="0"/>
          </a:p>
        </p:txBody>
      </p:sp>
    </p:spTree>
    <p:extLst>
      <p:ext uri="{BB962C8B-B14F-4D97-AF65-F5344CB8AC3E}">
        <p14:creationId xmlns:p14="http://schemas.microsoft.com/office/powerpoint/2010/main" val="3778060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A380E-BA22-5DDA-80D1-11FE3F26FC4F}"/>
              </a:ext>
            </a:extLst>
          </p:cNvPr>
          <p:cNvSpPr>
            <a:spLocks noGrp="1"/>
          </p:cNvSpPr>
          <p:nvPr>
            <p:ph type="title"/>
          </p:nvPr>
        </p:nvSpPr>
        <p:spPr/>
        <p:txBody>
          <a:bodyPr/>
          <a:lstStyle/>
          <a:p>
            <a:r>
              <a:rPr lang="en-GB"/>
              <a:t>Click to edit Master title style</a:t>
            </a:r>
            <a:endParaRPr lang="nl-NL"/>
          </a:p>
        </p:txBody>
      </p:sp>
    </p:spTree>
    <p:extLst>
      <p:ext uri="{BB962C8B-B14F-4D97-AF65-F5344CB8AC3E}">
        <p14:creationId xmlns:p14="http://schemas.microsoft.com/office/powerpoint/2010/main" val="2864158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C20B-13DF-EC32-5032-43B4278F843B}"/>
              </a:ext>
            </a:extLst>
          </p:cNvPr>
          <p:cNvSpPr>
            <a:spLocks noGrp="1"/>
          </p:cNvSpPr>
          <p:nvPr>
            <p:ph type="title"/>
          </p:nvPr>
        </p:nvSpPr>
        <p:spPr/>
        <p:txBody>
          <a:bodyPr/>
          <a:lstStyle/>
          <a:p>
            <a:r>
              <a:rPr lang="nl-NL"/>
              <a:t>Klik om stijl te bewerken</a:t>
            </a:r>
          </a:p>
        </p:txBody>
      </p:sp>
      <p:sp>
        <p:nvSpPr>
          <p:cNvPr id="3" name="Content Placeholder 2">
            <a:extLst>
              <a:ext uri="{FF2B5EF4-FFF2-40B4-BE49-F238E27FC236}">
                <a16:creationId xmlns:a16="http://schemas.microsoft.com/office/drawing/2014/main" id="{D2AACEDC-A0B3-F64D-9483-4DDFDF25D9D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532953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826DA3"/>
        </a:solid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921201"/>
            <a:ext cx="11463727" cy="228919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 name="connsiteX0" fmla="*/ 0 w 13239"/>
              <a:gd name="connsiteY0" fmla="*/ 9990 h 9990"/>
              <a:gd name="connsiteX1" fmla="*/ 1297 w 13239"/>
              <a:gd name="connsiteY1" fmla="*/ 0 h 9990"/>
              <a:gd name="connsiteX2" fmla="*/ 13239 w 13239"/>
              <a:gd name="connsiteY2" fmla="*/ 42 h 9990"/>
              <a:gd name="connsiteX3" fmla="*/ 10000 w 13239"/>
              <a:gd name="connsiteY3" fmla="*/ 9975 h 9990"/>
              <a:gd name="connsiteX4" fmla="*/ 0 w 13239"/>
              <a:gd name="connsiteY4" fmla="*/ 9990 h 9990"/>
              <a:gd name="connsiteX0" fmla="*/ 0 w 10056"/>
              <a:gd name="connsiteY0" fmla="*/ 10000 h 10037"/>
              <a:gd name="connsiteX1" fmla="*/ 980 w 10056"/>
              <a:gd name="connsiteY1" fmla="*/ 0 h 10037"/>
              <a:gd name="connsiteX2" fmla="*/ 10000 w 10056"/>
              <a:gd name="connsiteY2" fmla="*/ 42 h 10037"/>
              <a:gd name="connsiteX3" fmla="*/ 10056 w 10056"/>
              <a:gd name="connsiteY3" fmla="*/ 10037 h 10037"/>
              <a:gd name="connsiteX4" fmla="*/ 0 w 10056"/>
              <a:gd name="connsiteY4" fmla="*/ 10000 h 10037"/>
              <a:gd name="connsiteX0" fmla="*/ 0 w 10103"/>
              <a:gd name="connsiteY0" fmla="*/ 10000 h 10037"/>
              <a:gd name="connsiteX1" fmla="*/ 980 w 10103"/>
              <a:gd name="connsiteY1" fmla="*/ 0 h 10037"/>
              <a:gd name="connsiteX2" fmla="*/ 10103 w 10103"/>
              <a:gd name="connsiteY2" fmla="*/ 42 h 10037"/>
              <a:gd name="connsiteX3" fmla="*/ 10056 w 10103"/>
              <a:gd name="connsiteY3" fmla="*/ 10037 h 10037"/>
              <a:gd name="connsiteX4" fmla="*/ 0 w 10103"/>
              <a:gd name="connsiteY4" fmla="*/ 10000 h 10037"/>
              <a:gd name="connsiteX0" fmla="*/ 0 w 10113"/>
              <a:gd name="connsiteY0" fmla="*/ 10061 h 10098"/>
              <a:gd name="connsiteX1" fmla="*/ 980 w 10113"/>
              <a:gd name="connsiteY1" fmla="*/ 61 h 10098"/>
              <a:gd name="connsiteX2" fmla="*/ 10113 w 10113"/>
              <a:gd name="connsiteY2" fmla="*/ 0 h 10098"/>
              <a:gd name="connsiteX3" fmla="*/ 10056 w 10113"/>
              <a:gd name="connsiteY3" fmla="*/ 10098 h 10098"/>
              <a:gd name="connsiteX4" fmla="*/ 0 w 10113"/>
              <a:gd name="connsiteY4" fmla="*/ 10061 h 1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3" h="10098">
                <a:moveTo>
                  <a:pt x="0" y="10061"/>
                </a:moveTo>
                <a:cubicBezTo>
                  <a:pt x="327" y="6728"/>
                  <a:pt x="653" y="3394"/>
                  <a:pt x="980" y="61"/>
                </a:cubicBezTo>
                <a:lnTo>
                  <a:pt x="10113" y="0"/>
                </a:lnTo>
                <a:cubicBezTo>
                  <a:pt x="10114" y="3350"/>
                  <a:pt x="10056" y="6748"/>
                  <a:pt x="10056" y="10098"/>
                </a:cubicBezTo>
                <a:lnTo>
                  <a:pt x="0" y="10061"/>
                </a:lnTo>
                <a:close/>
              </a:path>
            </a:pathLst>
          </a:custGeom>
          <a:solidFill>
            <a:srgbClr val="6C4D9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2168768"/>
            <a:ext cx="9829800" cy="1794057"/>
          </a:xfrm>
        </p:spPr>
        <p:txBody>
          <a:bodyPr anchor="b"/>
          <a:lstStyle>
            <a:lvl1pPr algn="r">
              <a:defRPr sz="6000" b="1" i="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Tree>
    <p:extLst>
      <p:ext uri="{BB962C8B-B14F-4D97-AF65-F5344CB8AC3E}">
        <p14:creationId xmlns:p14="http://schemas.microsoft.com/office/powerpoint/2010/main" val="2231010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53000" b="-53000"/>
          </a:stretch>
        </a:blip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811782"/>
            <a:ext cx="11381704" cy="301645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2" h="9993">
                <a:moveTo>
                  <a:pt x="0" y="9993"/>
                </a:moveTo>
                <a:lnTo>
                  <a:pt x="5147" y="10"/>
                </a:lnTo>
                <a:lnTo>
                  <a:pt x="39593" y="0"/>
                </a:lnTo>
                <a:cubicBezTo>
                  <a:pt x="39597" y="3345"/>
                  <a:pt x="39668" y="6633"/>
                  <a:pt x="39672" y="9978"/>
                </a:cubicBezTo>
                <a:lnTo>
                  <a:pt x="0" y="9993"/>
                </a:lnTo>
                <a:close/>
              </a:path>
            </a:pathLst>
          </a:custGeom>
          <a:solidFill>
            <a:srgbClr val="D20D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1"/>
                </a:solidFill>
              </a:rPr>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1616009"/>
            <a:ext cx="9829800" cy="2387600"/>
          </a:xfrm>
        </p:spPr>
        <p:txBody>
          <a:bodyPr anchor="b"/>
          <a:lstStyle>
            <a:lvl1pPr algn="r">
              <a:defRPr sz="6000" b="1" i="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
        <p:nvSpPr>
          <p:cNvPr id="3" name="Subtitle 2">
            <a:extLst>
              <a:ext uri="{FF2B5EF4-FFF2-40B4-BE49-F238E27FC236}">
                <a16:creationId xmlns:a16="http://schemas.microsoft.com/office/drawing/2014/main" id="{54D08C2C-BDBF-A609-26EB-12AB7400B4CC}"/>
              </a:ext>
            </a:extLst>
          </p:cNvPr>
          <p:cNvSpPr>
            <a:spLocks noGrp="1"/>
          </p:cNvSpPr>
          <p:nvPr>
            <p:ph type="subTitle" idx="1"/>
          </p:nvPr>
        </p:nvSpPr>
        <p:spPr>
          <a:xfrm>
            <a:off x="1523999" y="4095684"/>
            <a:ext cx="9829799" cy="438621"/>
          </a:xfrm>
        </p:spPr>
        <p:txBody>
          <a:bodyPr/>
          <a:lstStyle>
            <a:lvl1pPr marL="0" indent="0" algn="r">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nl-NL" dirty="0"/>
          </a:p>
        </p:txBody>
      </p:sp>
    </p:spTree>
    <p:extLst>
      <p:ext uri="{BB962C8B-B14F-4D97-AF65-F5344CB8AC3E}">
        <p14:creationId xmlns:p14="http://schemas.microsoft.com/office/powerpoint/2010/main" val="2454661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C20B-13DF-EC32-5032-43B4278F843B}"/>
              </a:ext>
            </a:extLst>
          </p:cNvPr>
          <p:cNvSpPr>
            <a:spLocks noGrp="1"/>
          </p:cNvSpPr>
          <p:nvPr>
            <p:ph type="title"/>
          </p:nvPr>
        </p:nvSpPr>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D2AACEDC-A0B3-F64D-9483-4DDFDF25D9D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Tree>
    <p:extLst>
      <p:ext uri="{BB962C8B-B14F-4D97-AF65-F5344CB8AC3E}">
        <p14:creationId xmlns:p14="http://schemas.microsoft.com/office/powerpoint/2010/main" val="4157518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D8051-31C8-4C7A-7195-10815A07A37C}"/>
              </a:ext>
            </a:extLst>
          </p:cNvPr>
          <p:cNvSpPr>
            <a:spLocks noGrp="1"/>
          </p:cNvSpPr>
          <p:nvPr>
            <p:ph type="title"/>
          </p:nvPr>
        </p:nvSpPr>
        <p:spPr>
          <a:xfrm>
            <a:off x="838200" y="365125"/>
            <a:ext cx="5181600" cy="1325563"/>
          </a:xfrm>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E2BAA52A-7D0A-017A-F183-6D569FD06E7F}"/>
              </a:ext>
            </a:extLst>
          </p:cNvPr>
          <p:cNvSpPr>
            <a:spLocks noGrp="1"/>
          </p:cNvSpPr>
          <p:nvPr>
            <p:ph sz="half" idx="1"/>
          </p:nvPr>
        </p:nvSpPr>
        <p:spPr>
          <a:xfrm>
            <a:off x="838200" y="1825625"/>
            <a:ext cx="5181600" cy="37472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Content Placeholder 3">
            <a:extLst>
              <a:ext uri="{FF2B5EF4-FFF2-40B4-BE49-F238E27FC236}">
                <a16:creationId xmlns:a16="http://schemas.microsoft.com/office/drawing/2014/main" id="{A37B647A-0FED-9C18-38CD-16BE89D76B94}"/>
              </a:ext>
            </a:extLst>
          </p:cNvPr>
          <p:cNvSpPr>
            <a:spLocks noGrp="1"/>
          </p:cNvSpPr>
          <p:nvPr>
            <p:ph sz="half" idx="2"/>
          </p:nvPr>
        </p:nvSpPr>
        <p:spPr>
          <a:xfrm>
            <a:off x="6172200" y="0"/>
            <a:ext cx="6019800" cy="5715001"/>
          </a:xfrm>
        </p:spPr>
        <p:txBody>
          <a:bodyPr/>
          <a:lstStyle>
            <a:lvl1pPr marL="0" indent="0">
              <a:buNone/>
              <a:defRPr>
                <a:noFill/>
              </a:defRPr>
            </a:lvl1pPr>
          </a:lstStyle>
          <a:p>
            <a:pPr lvl="0"/>
            <a:endParaRPr lang="nl-NL" dirty="0"/>
          </a:p>
        </p:txBody>
      </p:sp>
    </p:spTree>
    <p:extLst>
      <p:ext uri="{BB962C8B-B14F-4D97-AF65-F5344CB8AC3E}">
        <p14:creationId xmlns:p14="http://schemas.microsoft.com/office/powerpoint/2010/main" val="2240998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A380E-BA22-5DDA-80D1-11FE3F26FC4F}"/>
              </a:ext>
            </a:extLst>
          </p:cNvPr>
          <p:cNvSpPr>
            <a:spLocks noGrp="1"/>
          </p:cNvSpPr>
          <p:nvPr>
            <p:ph type="title"/>
          </p:nvPr>
        </p:nvSpPr>
        <p:spPr/>
        <p:txBody>
          <a:bodyPr/>
          <a:lstStyle/>
          <a:p>
            <a:r>
              <a:rPr lang="en-GB"/>
              <a:t>Click to edit Master title style</a:t>
            </a:r>
            <a:endParaRPr lang="nl-NL"/>
          </a:p>
        </p:txBody>
      </p:sp>
    </p:spTree>
    <p:extLst>
      <p:ext uri="{BB962C8B-B14F-4D97-AF65-F5344CB8AC3E}">
        <p14:creationId xmlns:p14="http://schemas.microsoft.com/office/powerpoint/2010/main" val="2179327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E67A96"/>
        </a:solid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921201"/>
            <a:ext cx="11463727" cy="228919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 name="connsiteX0" fmla="*/ 0 w 13239"/>
              <a:gd name="connsiteY0" fmla="*/ 9990 h 9990"/>
              <a:gd name="connsiteX1" fmla="*/ 1297 w 13239"/>
              <a:gd name="connsiteY1" fmla="*/ 0 h 9990"/>
              <a:gd name="connsiteX2" fmla="*/ 13239 w 13239"/>
              <a:gd name="connsiteY2" fmla="*/ 42 h 9990"/>
              <a:gd name="connsiteX3" fmla="*/ 10000 w 13239"/>
              <a:gd name="connsiteY3" fmla="*/ 9975 h 9990"/>
              <a:gd name="connsiteX4" fmla="*/ 0 w 13239"/>
              <a:gd name="connsiteY4" fmla="*/ 9990 h 9990"/>
              <a:gd name="connsiteX0" fmla="*/ 0 w 10056"/>
              <a:gd name="connsiteY0" fmla="*/ 10000 h 10037"/>
              <a:gd name="connsiteX1" fmla="*/ 980 w 10056"/>
              <a:gd name="connsiteY1" fmla="*/ 0 h 10037"/>
              <a:gd name="connsiteX2" fmla="*/ 10000 w 10056"/>
              <a:gd name="connsiteY2" fmla="*/ 42 h 10037"/>
              <a:gd name="connsiteX3" fmla="*/ 10056 w 10056"/>
              <a:gd name="connsiteY3" fmla="*/ 10037 h 10037"/>
              <a:gd name="connsiteX4" fmla="*/ 0 w 10056"/>
              <a:gd name="connsiteY4" fmla="*/ 10000 h 10037"/>
              <a:gd name="connsiteX0" fmla="*/ 0 w 10103"/>
              <a:gd name="connsiteY0" fmla="*/ 10000 h 10037"/>
              <a:gd name="connsiteX1" fmla="*/ 980 w 10103"/>
              <a:gd name="connsiteY1" fmla="*/ 0 h 10037"/>
              <a:gd name="connsiteX2" fmla="*/ 10103 w 10103"/>
              <a:gd name="connsiteY2" fmla="*/ 42 h 10037"/>
              <a:gd name="connsiteX3" fmla="*/ 10056 w 10103"/>
              <a:gd name="connsiteY3" fmla="*/ 10037 h 10037"/>
              <a:gd name="connsiteX4" fmla="*/ 0 w 10103"/>
              <a:gd name="connsiteY4" fmla="*/ 10000 h 10037"/>
              <a:gd name="connsiteX0" fmla="*/ 0 w 10113"/>
              <a:gd name="connsiteY0" fmla="*/ 10061 h 10098"/>
              <a:gd name="connsiteX1" fmla="*/ 980 w 10113"/>
              <a:gd name="connsiteY1" fmla="*/ 61 h 10098"/>
              <a:gd name="connsiteX2" fmla="*/ 10113 w 10113"/>
              <a:gd name="connsiteY2" fmla="*/ 0 h 10098"/>
              <a:gd name="connsiteX3" fmla="*/ 10056 w 10113"/>
              <a:gd name="connsiteY3" fmla="*/ 10098 h 10098"/>
              <a:gd name="connsiteX4" fmla="*/ 0 w 10113"/>
              <a:gd name="connsiteY4" fmla="*/ 10061 h 1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3" h="10098">
                <a:moveTo>
                  <a:pt x="0" y="10061"/>
                </a:moveTo>
                <a:cubicBezTo>
                  <a:pt x="327" y="6728"/>
                  <a:pt x="653" y="3394"/>
                  <a:pt x="980" y="61"/>
                </a:cubicBezTo>
                <a:lnTo>
                  <a:pt x="10113" y="0"/>
                </a:lnTo>
                <a:cubicBezTo>
                  <a:pt x="10114" y="3350"/>
                  <a:pt x="10056" y="6748"/>
                  <a:pt x="10056" y="10098"/>
                </a:cubicBezTo>
                <a:lnTo>
                  <a:pt x="0" y="10061"/>
                </a:lnTo>
                <a:close/>
              </a:path>
            </a:pathLst>
          </a:custGeom>
          <a:solidFill>
            <a:srgbClr val="D20D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2168768"/>
            <a:ext cx="9829800" cy="1794057"/>
          </a:xfrm>
        </p:spPr>
        <p:txBody>
          <a:bodyPr anchor="b"/>
          <a:lstStyle>
            <a:lvl1pPr algn="r">
              <a:defRPr sz="6000" b="1" i="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Tree>
    <p:extLst>
      <p:ext uri="{BB962C8B-B14F-4D97-AF65-F5344CB8AC3E}">
        <p14:creationId xmlns:p14="http://schemas.microsoft.com/office/powerpoint/2010/main" val="346250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21000" b="-2000"/>
          </a:stretch>
        </a:blip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811782"/>
            <a:ext cx="11381704" cy="301645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2" h="9993">
                <a:moveTo>
                  <a:pt x="0" y="9993"/>
                </a:moveTo>
                <a:lnTo>
                  <a:pt x="5147" y="10"/>
                </a:lnTo>
                <a:lnTo>
                  <a:pt x="39593" y="0"/>
                </a:lnTo>
                <a:cubicBezTo>
                  <a:pt x="39597" y="3345"/>
                  <a:pt x="39668" y="6633"/>
                  <a:pt x="39672" y="9978"/>
                </a:cubicBezTo>
                <a:lnTo>
                  <a:pt x="0" y="9993"/>
                </a:lnTo>
                <a:close/>
              </a:path>
            </a:pathLst>
          </a:custGeom>
          <a:solidFill>
            <a:srgbClr val="C45529"/>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1"/>
                </a:solidFill>
              </a:rPr>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1616009"/>
            <a:ext cx="9829800" cy="2387600"/>
          </a:xfrm>
        </p:spPr>
        <p:txBody>
          <a:bodyPr anchor="b"/>
          <a:lstStyle>
            <a:lvl1pPr algn="r">
              <a:defRPr sz="6000" b="1" i="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
        <p:nvSpPr>
          <p:cNvPr id="3" name="Subtitle 2">
            <a:extLst>
              <a:ext uri="{FF2B5EF4-FFF2-40B4-BE49-F238E27FC236}">
                <a16:creationId xmlns:a16="http://schemas.microsoft.com/office/drawing/2014/main" id="{54D08C2C-BDBF-A609-26EB-12AB7400B4CC}"/>
              </a:ext>
            </a:extLst>
          </p:cNvPr>
          <p:cNvSpPr>
            <a:spLocks noGrp="1"/>
          </p:cNvSpPr>
          <p:nvPr>
            <p:ph type="subTitle" idx="1"/>
          </p:nvPr>
        </p:nvSpPr>
        <p:spPr>
          <a:xfrm>
            <a:off x="1523999" y="4095684"/>
            <a:ext cx="9829799" cy="438621"/>
          </a:xfrm>
        </p:spPr>
        <p:txBody>
          <a:bodyPr/>
          <a:lstStyle>
            <a:lvl1pPr marL="0" indent="0" algn="r">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nl-NL" dirty="0"/>
          </a:p>
        </p:txBody>
      </p:sp>
    </p:spTree>
    <p:extLst>
      <p:ext uri="{BB962C8B-B14F-4D97-AF65-F5344CB8AC3E}">
        <p14:creationId xmlns:p14="http://schemas.microsoft.com/office/powerpoint/2010/main" val="11289439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C20B-13DF-EC32-5032-43B4278F843B}"/>
              </a:ext>
            </a:extLst>
          </p:cNvPr>
          <p:cNvSpPr>
            <a:spLocks noGrp="1"/>
          </p:cNvSpPr>
          <p:nvPr>
            <p:ph type="title"/>
          </p:nvPr>
        </p:nvSpPr>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D2AACEDC-A0B3-F64D-9483-4DDFDF25D9D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Tree>
    <p:extLst>
      <p:ext uri="{BB962C8B-B14F-4D97-AF65-F5344CB8AC3E}">
        <p14:creationId xmlns:p14="http://schemas.microsoft.com/office/powerpoint/2010/main" val="2489222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D8051-31C8-4C7A-7195-10815A07A37C}"/>
              </a:ext>
            </a:extLst>
          </p:cNvPr>
          <p:cNvSpPr>
            <a:spLocks noGrp="1"/>
          </p:cNvSpPr>
          <p:nvPr>
            <p:ph type="title"/>
          </p:nvPr>
        </p:nvSpPr>
        <p:spPr>
          <a:xfrm>
            <a:off x="838200" y="365125"/>
            <a:ext cx="5181600" cy="1325563"/>
          </a:xfrm>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E2BAA52A-7D0A-017A-F183-6D569FD06E7F}"/>
              </a:ext>
            </a:extLst>
          </p:cNvPr>
          <p:cNvSpPr>
            <a:spLocks noGrp="1"/>
          </p:cNvSpPr>
          <p:nvPr>
            <p:ph sz="half" idx="1"/>
          </p:nvPr>
        </p:nvSpPr>
        <p:spPr>
          <a:xfrm>
            <a:off x="838200" y="1825625"/>
            <a:ext cx="5181600" cy="37472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Content Placeholder 3">
            <a:extLst>
              <a:ext uri="{FF2B5EF4-FFF2-40B4-BE49-F238E27FC236}">
                <a16:creationId xmlns:a16="http://schemas.microsoft.com/office/drawing/2014/main" id="{A37B647A-0FED-9C18-38CD-16BE89D76B94}"/>
              </a:ext>
            </a:extLst>
          </p:cNvPr>
          <p:cNvSpPr>
            <a:spLocks noGrp="1"/>
          </p:cNvSpPr>
          <p:nvPr>
            <p:ph sz="half" idx="2"/>
          </p:nvPr>
        </p:nvSpPr>
        <p:spPr>
          <a:xfrm>
            <a:off x="6172200" y="0"/>
            <a:ext cx="6019800" cy="5715001"/>
          </a:xfrm>
        </p:spPr>
        <p:txBody>
          <a:bodyPr/>
          <a:lstStyle>
            <a:lvl1pPr marL="0" indent="0">
              <a:buNone/>
              <a:defRPr>
                <a:noFill/>
              </a:defRPr>
            </a:lvl1pPr>
          </a:lstStyle>
          <a:p>
            <a:pPr lvl="0"/>
            <a:endParaRPr lang="nl-NL" dirty="0"/>
          </a:p>
        </p:txBody>
      </p:sp>
    </p:spTree>
    <p:extLst>
      <p:ext uri="{BB962C8B-B14F-4D97-AF65-F5344CB8AC3E}">
        <p14:creationId xmlns:p14="http://schemas.microsoft.com/office/powerpoint/2010/main" val="35721699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A380E-BA22-5DDA-80D1-11FE3F26FC4F}"/>
              </a:ext>
            </a:extLst>
          </p:cNvPr>
          <p:cNvSpPr>
            <a:spLocks noGrp="1"/>
          </p:cNvSpPr>
          <p:nvPr>
            <p:ph type="title"/>
          </p:nvPr>
        </p:nvSpPr>
        <p:spPr/>
        <p:txBody>
          <a:bodyPr/>
          <a:lstStyle/>
          <a:p>
            <a:r>
              <a:rPr lang="en-GB"/>
              <a:t>Click to edit Master title style</a:t>
            </a:r>
            <a:endParaRPr lang="nl-NL"/>
          </a:p>
        </p:txBody>
      </p:sp>
    </p:spTree>
    <p:extLst>
      <p:ext uri="{BB962C8B-B14F-4D97-AF65-F5344CB8AC3E}">
        <p14:creationId xmlns:p14="http://schemas.microsoft.com/office/powerpoint/2010/main" val="3326715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D8051-31C8-4C7A-7195-10815A07A37C}"/>
              </a:ext>
            </a:extLst>
          </p:cNvPr>
          <p:cNvSpPr>
            <a:spLocks noGrp="1"/>
          </p:cNvSpPr>
          <p:nvPr>
            <p:ph type="title"/>
          </p:nvPr>
        </p:nvSpPr>
        <p:spPr>
          <a:xfrm>
            <a:off x="838200" y="365125"/>
            <a:ext cx="5181600" cy="1325563"/>
          </a:xfrm>
        </p:spPr>
        <p:txBody>
          <a:bodyPr/>
          <a:lstStyle/>
          <a:p>
            <a:r>
              <a:rPr lang="nl-NL"/>
              <a:t>Klik om stijl te bewerken</a:t>
            </a:r>
          </a:p>
        </p:txBody>
      </p:sp>
      <p:sp>
        <p:nvSpPr>
          <p:cNvPr id="3" name="Content Placeholder 2">
            <a:extLst>
              <a:ext uri="{FF2B5EF4-FFF2-40B4-BE49-F238E27FC236}">
                <a16:creationId xmlns:a16="http://schemas.microsoft.com/office/drawing/2014/main" id="{E2BAA52A-7D0A-017A-F183-6D569FD06E7F}"/>
              </a:ext>
            </a:extLst>
          </p:cNvPr>
          <p:cNvSpPr>
            <a:spLocks noGrp="1"/>
          </p:cNvSpPr>
          <p:nvPr>
            <p:ph sz="half" idx="1"/>
          </p:nvPr>
        </p:nvSpPr>
        <p:spPr>
          <a:xfrm>
            <a:off x="838200" y="1825625"/>
            <a:ext cx="5181600" cy="37472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Content Placeholder 3">
            <a:extLst>
              <a:ext uri="{FF2B5EF4-FFF2-40B4-BE49-F238E27FC236}">
                <a16:creationId xmlns:a16="http://schemas.microsoft.com/office/drawing/2014/main" id="{A37B647A-0FED-9C18-38CD-16BE89D76B94}"/>
              </a:ext>
            </a:extLst>
          </p:cNvPr>
          <p:cNvSpPr>
            <a:spLocks noGrp="1"/>
          </p:cNvSpPr>
          <p:nvPr>
            <p:ph sz="half" idx="2"/>
          </p:nvPr>
        </p:nvSpPr>
        <p:spPr>
          <a:xfrm>
            <a:off x="6172200" y="0"/>
            <a:ext cx="6019800" cy="5715001"/>
          </a:xfrm>
        </p:spPr>
        <p:txBody>
          <a:bodyPr/>
          <a:lstStyle>
            <a:lvl1pPr marL="0" indent="0">
              <a:buNone/>
              <a:defRPr>
                <a:noFill/>
              </a:defRPr>
            </a:lvl1pPr>
          </a:lstStyle>
          <a:p>
            <a:pPr lvl="0"/>
            <a:r>
              <a:rPr lang="nl-NL"/>
              <a:t>Klikken om de tekststijl van het model te bewerken</a:t>
            </a:r>
          </a:p>
        </p:txBody>
      </p:sp>
    </p:spTree>
    <p:extLst>
      <p:ext uri="{BB962C8B-B14F-4D97-AF65-F5344CB8AC3E}">
        <p14:creationId xmlns:p14="http://schemas.microsoft.com/office/powerpoint/2010/main" val="3577463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DF7F48"/>
        </a:solid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921201"/>
            <a:ext cx="11463727" cy="228919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 name="connsiteX0" fmla="*/ 0 w 13239"/>
              <a:gd name="connsiteY0" fmla="*/ 9990 h 9990"/>
              <a:gd name="connsiteX1" fmla="*/ 1297 w 13239"/>
              <a:gd name="connsiteY1" fmla="*/ 0 h 9990"/>
              <a:gd name="connsiteX2" fmla="*/ 13239 w 13239"/>
              <a:gd name="connsiteY2" fmla="*/ 42 h 9990"/>
              <a:gd name="connsiteX3" fmla="*/ 10000 w 13239"/>
              <a:gd name="connsiteY3" fmla="*/ 9975 h 9990"/>
              <a:gd name="connsiteX4" fmla="*/ 0 w 13239"/>
              <a:gd name="connsiteY4" fmla="*/ 9990 h 9990"/>
              <a:gd name="connsiteX0" fmla="*/ 0 w 10056"/>
              <a:gd name="connsiteY0" fmla="*/ 10000 h 10037"/>
              <a:gd name="connsiteX1" fmla="*/ 980 w 10056"/>
              <a:gd name="connsiteY1" fmla="*/ 0 h 10037"/>
              <a:gd name="connsiteX2" fmla="*/ 10000 w 10056"/>
              <a:gd name="connsiteY2" fmla="*/ 42 h 10037"/>
              <a:gd name="connsiteX3" fmla="*/ 10056 w 10056"/>
              <a:gd name="connsiteY3" fmla="*/ 10037 h 10037"/>
              <a:gd name="connsiteX4" fmla="*/ 0 w 10056"/>
              <a:gd name="connsiteY4" fmla="*/ 10000 h 10037"/>
              <a:gd name="connsiteX0" fmla="*/ 0 w 10103"/>
              <a:gd name="connsiteY0" fmla="*/ 10000 h 10037"/>
              <a:gd name="connsiteX1" fmla="*/ 980 w 10103"/>
              <a:gd name="connsiteY1" fmla="*/ 0 h 10037"/>
              <a:gd name="connsiteX2" fmla="*/ 10103 w 10103"/>
              <a:gd name="connsiteY2" fmla="*/ 42 h 10037"/>
              <a:gd name="connsiteX3" fmla="*/ 10056 w 10103"/>
              <a:gd name="connsiteY3" fmla="*/ 10037 h 10037"/>
              <a:gd name="connsiteX4" fmla="*/ 0 w 10103"/>
              <a:gd name="connsiteY4" fmla="*/ 10000 h 10037"/>
              <a:gd name="connsiteX0" fmla="*/ 0 w 10113"/>
              <a:gd name="connsiteY0" fmla="*/ 10061 h 10098"/>
              <a:gd name="connsiteX1" fmla="*/ 980 w 10113"/>
              <a:gd name="connsiteY1" fmla="*/ 61 h 10098"/>
              <a:gd name="connsiteX2" fmla="*/ 10113 w 10113"/>
              <a:gd name="connsiteY2" fmla="*/ 0 h 10098"/>
              <a:gd name="connsiteX3" fmla="*/ 10056 w 10113"/>
              <a:gd name="connsiteY3" fmla="*/ 10098 h 10098"/>
              <a:gd name="connsiteX4" fmla="*/ 0 w 10113"/>
              <a:gd name="connsiteY4" fmla="*/ 10061 h 1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3" h="10098">
                <a:moveTo>
                  <a:pt x="0" y="10061"/>
                </a:moveTo>
                <a:cubicBezTo>
                  <a:pt x="327" y="6728"/>
                  <a:pt x="653" y="3394"/>
                  <a:pt x="980" y="61"/>
                </a:cubicBezTo>
                <a:lnTo>
                  <a:pt x="10113" y="0"/>
                </a:lnTo>
                <a:cubicBezTo>
                  <a:pt x="10114" y="3350"/>
                  <a:pt x="10056" y="6748"/>
                  <a:pt x="10056" y="10098"/>
                </a:cubicBezTo>
                <a:lnTo>
                  <a:pt x="0" y="10061"/>
                </a:lnTo>
                <a:close/>
              </a:path>
            </a:pathLst>
          </a:custGeom>
          <a:solidFill>
            <a:srgbClr val="C45529"/>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2168768"/>
            <a:ext cx="9829800" cy="1794057"/>
          </a:xfrm>
        </p:spPr>
        <p:txBody>
          <a:bodyPr anchor="b"/>
          <a:lstStyle>
            <a:lvl1pPr algn="r">
              <a:defRPr sz="6000" b="1" i="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Tree>
    <p:extLst>
      <p:ext uri="{BB962C8B-B14F-4D97-AF65-F5344CB8AC3E}">
        <p14:creationId xmlns:p14="http://schemas.microsoft.com/office/powerpoint/2010/main" val="1912323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25000" b="1000"/>
          </a:stretch>
        </a:blip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811782"/>
            <a:ext cx="11381704" cy="301645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2" h="9993">
                <a:moveTo>
                  <a:pt x="0" y="9993"/>
                </a:moveTo>
                <a:lnTo>
                  <a:pt x="5147" y="10"/>
                </a:lnTo>
                <a:lnTo>
                  <a:pt x="39593" y="0"/>
                </a:lnTo>
                <a:cubicBezTo>
                  <a:pt x="39597" y="3345"/>
                  <a:pt x="39668" y="6633"/>
                  <a:pt x="39672" y="9978"/>
                </a:cubicBezTo>
                <a:lnTo>
                  <a:pt x="0" y="9993"/>
                </a:lnTo>
                <a:close/>
              </a:path>
            </a:pathLst>
          </a:custGeom>
          <a:solidFill>
            <a:srgbClr val="FFE04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1616009"/>
            <a:ext cx="9829800" cy="2387600"/>
          </a:xfrm>
        </p:spPr>
        <p:txBody>
          <a:bodyPr anchor="b"/>
          <a:lstStyle>
            <a:lvl1pPr algn="r">
              <a:defRPr sz="6000" b="1" i="0">
                <a:solidFill>
                  <a:srgbClr val="012145"/>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
        <p:nvSpPr>
          <p:cNvPr id="3" name="Subtitle 2">
            <a:extLst>
              <a:ext uri="{FF2B5EF4-FFF2-40B4-BE49-F238E27FC236}">
                <a16:creationId xmlns:a16="http://schemas.microsoft.com/office/drawing/2014/main" id="{54D08C2C-BDBF-A609-26EB-12AB7400B4CC}"/>
              </a:ext>
            </a:extLst>
          </p:cNvPr>
          <p:cNvSpPr>
            <a:spLocks noGrp="1"/>
          </p:cNvSpPr>
          <p:nvPr>
            <p:ph type="subTitle" idx="1"/>
          </p:nvPr>
        </p:nvSpPr>
        <p:spPr>
          <a:xfrm>
            <a:off x="1523999" y="4095684"/>
            <a:ext cx="9829799" cy="438621"/>
          </a:xfrm>
        </p:spPr>
        <p:txBody>
          <a:bodyPr/>
          <a:lstStyle>
            <a:lvl1pPr marL="0" indent="0" algn="r">
              <a:buNone/>
              <a:defRPr sz="2400">
                <a:solidFill>
                  <a:srgbClr val="012145"/>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nl-NL" dirty="0"/>
          </a:p>
        </p:txBody>
      </p:sp>
      <p:pic>
        <p:nvPicPr>
          <p:cNvPr id="5" name="Picture 4">
            <a:extLst>
              <a:ext uri="{FF2B5EF4-FFF2-40B4-BE49-F238E27FC236}">
                <a16:creationId xmlns:a16="http://schemas.microsoft.com/office/drawing/2014/main" id="{0C9A02A0-B6C2-7793-6FF3-E6CD94D0166B}"/>
              </a:ext>
            </a:extLst>
          </p:cNvPr>
          <p:cNvPicPr>
            <a:picLocks noChangeAspect="1"/>
          </p:cNvPicPr>
          <p:nvPr userDrawn="1"/>
        </p:nvPicPr>
        <p:blipFill>
          <a:blip r:embed="rId3"/>
          <a:stretch>
            <a:fillRect/>
          </a:stretch>
        </p:blipFill>
        <p:spPr>
          <a:xfrm>
            <a:off x="0" y="5715001"/>
            <a:ext cx="12192000" cy="1142999"/>
          </a:xfrm>
          <a:prstGeom prst="rect">
            <a:avLst/>
          </a:prstGeom>
        </p:spPr>
      </p:pic>
      <p:pic>
        <p:nvPicPr>
          <p:cNvPr id="4" name="Picture 3">
            <a:extLst>
              <a:ext uri="{FF2B5EF4-FFF2-40B4-BE49-F238E27FC236}">
                <a16:creationId xmlns:a16="http://schemas.microsoft.com/office/drawing/2014/main" id="{65958628-4B90-87AD-58BD-C3EE96F7A99C}"/>
              </a:ext>
            </a:extLst>
          </p:cNvPr>
          <p:cNvPicPr>
            <a:picLocks noChangeAspect="1"/>
          </p:cNvPicPr>
          <p:nvPr userDrawn="1"/>
        </p:nvPicPr>
        <p:blipFill>
          <a:blip r:embed="rId4"/>
          <a:stretch>
            <a:fillRect/>
          </a:stretch>
        </p:blipFill>
        <p:spPr>
          <a:xfrm>
            <a:off x="0" y="5715001"/>
            <a:ext cx="12192000" cy="1142999"/>
          </a:xfrm>
          <a:prstGeom prst="rect">
            <a:avLst/>
          </a:prstGeom>
        </p:spPr>
      </p:pic>
    </p:spTree>
    <p:extLst>
      <p:ext uri="{BB962C8B-B14F-4D97-AF65-F5344CB8AC3E}">
        <p14:creationId xmlns:p14="http://schemas.microsoft.com/office/powerpoint/2010/main" val="1068410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C20B-13DF-EC32-5032-43B4278F843B}"/>
              </a:ext>
            </a:extLst>
          </p:cNvPr>
          <p:cNvSpPr>
            <a:spLocks noGrp="1"/>
          </p:cNvSpPr>
          <p:nvPr>
            <p:ph type="title"/>
          </p:nvPr>
        </p:nvSpPr>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D2AACEDC-A0B3-F64D-9483-4DDFDF25D9D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Tree>
    <p:extLst>
      <p:ext uri="{BB962C8B-B14F-4D97-AF65-F5344CB8AC3E}">
        <p14:creationId xmlns:p14="http://schemas.microsoft.com/office/powerpoint/2010/main" val="3568033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D8051-31C8-4C7A-7195-10815A07A37C}"/>
              </a:ext>
            </a:extLst>
          </p:cNvPr>
          <p:cNvSpPr>
            <a:spLocks noGrp="1"/>
          </p:cNvSpPr>
          <p:nvPr>
            <p:ph type="title"/>
          </p:nvPr>
        </p:nvSpPr>
        <p:spPr>
          <a:xfrm>
            <a:off x="838200" y="365125"/>
            <a:ext cx="5181600" cy="1325563"/>
          </a:xfrm>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E2BAA52A-7D0A-017A-F183-6D569FD06E7F}"/>
              </a:ext>
            </a:extLst>
          </p:cNvPr>
          <p:cNvSpPr>
            <a:spLocks noGrp="1"/>
          </p:cNvSpPr>
          <p:nvPr>
            <p:ph sz="half" idx="1"/>
          </p:nvPr>
        </p:nvSpPr>
        <p:spPr>
          <a:xfrm>
            <a:off x="838200" y="1825625"/>
            <a:ext cx="5181600" cy="37472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Content Placeholder 3">
            <a:extLst>
              <a:ext uri="{FF2B5EF4-FFF2-40B4-BE49-F238E27FC236}">
                <a16:creationId xmlns:a16="http://schemas.microsoft.com/office/drawing/2014/main" id="{A37B647A-0FED-9C18-38CD-16BE89D76B94}"/>
              </a:ext>
            </a:extLst>
          </p:cNvPr>
          <p:cNvSpPr>
            <a:spLocks noGrp="1"/>
          </p:cNvSpPr>
          <p:nvPr>
            <p:ph sz="half" idx="2"/>
          </p:nvPr>
        </p:nvSpPr>
        <p:spPr>
          <a:xfrm>
            <a:off x="6172200" y="0"/>
            <a:ext cx="6019800" cy="5715001"/>
          </a:xfrm>
        </p:spPr>
        <p:txBody>
          <a:bodyPr/>
          <a:lstStyle>
            <a:lvl1pPr marL="0" indent="0">
              <a:buNone/>
              <a:defRPr>
                <a:noFill/>
              </a:defRPr>
            </a:lvl1pPr>
          </a:lstStyle>
          <a:p>
            <a:pPr lvl="0"/>
            <a:endParaRPr lang="nl-NL" dirty="0"/>
          </a:p>
        </p:txBody>
      </p:sp>
    </p:spTree>
    <p:extLst>
      <p:ext uri="{BB962C8B-B14F-4D97-AF65-F5344CB8AC3E}">
        <p14:creationId xmlns:p14="http://schemas.microsoft.com/office/powerpoint/2010/main" val="1407892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A380E-BA22-5DDA-80D1-11FE3F26FC4F}"/>
              </a:ext>
            </a:extLst>
          </p:cNvPr>
          <p:cNvSpPr>
            <a:spLocks noGrp="1"/>
          </p:cNvSpPr>
          <p:nvPr>
            <p:ph type="title"/>
          </p:nvPr>
        </p:nvSpPr>
        <p:spPr/>
        <p:txBody>
          <a:bodyPr/>
          <a:lstStyle/>
          <a:p>
            <a:r>
              <a:rPr lang="en-GB"/>
              <a:t>Click to edit Master title style</a:t>
            </a:r>
            <a:endParaRPr lang="nl-NL"/>
          </a:p>
        </p:txBody>
      </p:sp>
    </p:spTree>
    <p:extLst>
      <p:ext uri="{BB962C8B-B14F-4D97-AF65-F5344CB8AC3E}">
        <p14:creationId xmlns:p14="http://schemas.microsoft.com/office/powerpoint/2010/main" val="943112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FFECA5"/>
        </a:solid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921201"/>
            <a:ext cx="11463727" cy="228919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 name="connsiteX0" fmla="*/ 0 w 13239"/>
              <a:gd name="connsiteY0" fmla="*/ 9990 h 9990"/>
              <a:gd name="connsiteX1" fmla="*/ 1297 w 13239"/>
              <a:gd name="connsiteY1" fmla="*/ 0 h 9990"/>
              <a:gd name="connsiteX2" fmla="*/ 13239 w 13239"/>
              <a:gd name="connsiteY2" fmla="*/ 42 h 9990"/>
              <a:gd name="connsiteX3" fmla="*/ 10000 w 13239"/>
              <a:gd name="connsiteY3" fmla="*/ 9975 h 9990"/>
              <a:gd name="connsiteX4" fmla="*/ 0 w 13239"/>
              <a:gd name="connsiteY4" fmla="*/ 9990 h 9990"/>
              <a:gd name="connsiteX0" fmla="*/ 0 w 10056"/>
              <a:gd name="connsiteY0" fmla="*/ 10000 h 10037"/>
              <a:gd name="connsiteX1" fmla="*/ 980 w 10056"/>
              <a:gd name="connsiteY1" fmla="*/ 0 h 10037"/>
              <a:gd name="connsiteX2" fmla="*/ 10000 w 10056"/>
              <a:gd name="connsiteY2" fmla="*/ 42 h 10037"/>
              <a:gd name="connsiteX3" fmla="*/ 10056 w 10056"/>
              <a:gd name="connsiteY3" fmla="*/ 10037 h 10037"/>
              <a:gd name="connsiteX4" fmla="*/ 0 w 10056"/>
              <a:gd name="connsiteY4" fmla="*/ 10000 h 10037"/>
              <a:gd name="connsiteX0" fmla="*/ 0 w 10103"/>
              <a:gd name="connsiteY0" fmla="*/ 10000 h 10037"/>
              <a:gd name="connsiteX1" fmla="*/ 980 w 10103"/>
              <a:gd name="connsiteY1" fmla="*/ 0 h 10037"/>
              <a:gd name="connsiteX2" fmla="*/ 10103 w 10103"/>
              <a:gd name="connsiteY2" fmla="*/ 42 h 10037"/>
              <a:gd name="connsiteX3" fmla="*/ 10056 w 10103"/>
              <a:gd name="connsiteY3" fmla="*/ 10037 h 10037"/>
              <a:gd name="connsiteX4" fmla="*/ 0 w 10103"/>
              <a:gd name="connsiteY4" fmla="*/ 10000 h 10037"/>
              <a:gd name="connsiteX0" fmla="*/ 0 w 10113"/>
              <a:gd name="connsiteY0" fmla="*/ 10061 h 10098"/>
              <a:gd name="connsiteX1" fmla="*/ 980 w 10113"/>
              <a:gd name="connsiteY1" fmla="*/ 61 h 10098"/>
              <a:gd name="connsiteX2" fmla="*/ 10113 w 10113"/>
              <a:gd name="connsiteY2" fmla="*/ 0 h 10098"/>
              <a:gd name="connsiteX3" fmla="*/ 10056 w 10113"/>
              <a:gd name="connsiteY3" fmla="*/ 10098 h 10098"/>
              <a:gd name="connsiteX4" fmla="*/ 0 w 10113"/>
              <a:gd name="connsiteY4" fmla="*/ 10061 h 1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3" h="10098">
                <a:moveTo>
                  <a:pt x="0" y="10061"/>
                </a:moveTo>
                <a:cubicBezTo>
                  <a:pt x="327" y="6728"/>
                  <a:pt x="653" y="3394"/>
                  <a:pt x="980" y="61"/>
                </a:cubicBezTo>
                <a:lnTo>
                  <a:pt x="10113" y="0"/>
                </a:lnTo>
                <a:cubicBezTo>
                  <a:pt x="10114" y="3350"/>
                  <a:pt x="10056" y="6748"/>
                  <a:pt x="10056" y="10098"/>
                </a:cubicBezTo>
                <a:lnTo>
                  <a:pt x="0" y="10061"/>
                </a:lnTo>
                <a:close/>
              </a:path>
            </a:pathLst>
          </a:custGeom>
          <a:solidFill>
            <a:srgbClr val="FFE04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2168768"/>
            <a:ext cx="9829800" cy="1794057"/>
          </a:xfrm>
        </p:spPr>
        <p:txBody>
          <a:bodyPr anchor="b"/>
          <a:lstStyle>
            <a:lvl1pPr algn="r">
              <a:defRPr sz="6000" b="1" i="0">
                <a:solidFill>
                  <a:srgbClr val="012145"/>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Tree>
    <p:extLst>
      <p:ext uri="{BB962C8B-B14F-4D97-AF65-F5344CB8AC3E}">
        <p14:creationId xmlns:p14="http://schemas.microsoft.com/office/powerpoint/2010/main" val="35645910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84000" b="-84000"/>
          </a:stretch>
        </a:blip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811782"/>
            <a:ext cx="11381704" cy="301645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2" h="9993">
                <a:moveTo>
                  <a:pt x="0" y="9993"/>
                </a:moveTo>
                <a:lnTo>
                  <a:pt x="5147" y="10"/>
                </a:lnTo>
                <a:lnTo>
                  <a:pt x="39593" y="0"/>
                </a:lnTo>
                <a:cubicBezTo>
                  <a:pt x="39597" y="3345"/>
                  <a:pt x="39668" y="6633"/>
                  <a:pt x="39672" y="9978"/>
                </a:cubicBezTo>
                <a:lnTo>
                  <a:pt x="0" y="9993"/>
                </a:lnTo>
                <a:close/>
              </a:path>
            </a:pathLst>
          </a:custGeom>
          <a:solidFill>
            <a:srgbClr val="00A5A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1"/>
                </a:solidFill>
              </a:rPr>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1616009"/>
            <a:ext cx="9829800" cy="2387600"/>
          </a:xfrm>
        </p:spPr>
        <p:txBody>
          <a:bodyPr anchor="b"/>
          <a:lstStyle>
            <a:lvl1pPr algn="r">
              <a:defRPr sz="6000" b="1" i="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
        <p:nvSpPr>
          <p:cNvPr id="3" name="Subtitle 2">
            <a:extLst>
              <a:ext uri="{FF2B5EF4-FFF2-40B4-BE49-F238E27FC236}">
                <a16:creationId xmlns:a16="http://schemas.microsoft.com/office/drawing/2014/main" id="{54D08C2C-BDBF-A609-26EB-12AB7400B4CC}"/>
              </a:ext>
            </a:extLst>
          </p:cNvPr>
          <p:cNvSpPr>
            <a:spLocks noGrp="1"/>
          </p:cNvSpPr>
          <p:nvPr>
            <p:ph type="subTitle" idx="1"/>
          </p:nvPr>
        </p:nvSpPr>
        <p:spPr>
          <a:xfrm>
            <a:off x="1523999" y="4095684"/>
            <a:ext cx="9829799" cy="438621"/>
          </a:xfrm>
        </p:spPr>
        <p:txBody>
          <a:bodyPr/>
          <a:lstStyle>
            <a:lvl1pPr marL="0" indent="0" algn="r">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nl-NL" dirty="0"/>
          </a:p>
        </p:txBody>
      </p:sp>
    </p:spTree>
    <p:extLst>
      <p:ext uri="{BB962C8B-B14F-4D97-AF65-F5344CB8AC3E}">
        <p14:creationId xmlns:p14="http://schemas.microsoft.com/office/powerpoint/2010/main" val="3161094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C20B-13DF-EC32-5032-43B4278F843B}"/>
              </a:ext>
            </a:extLst>
          </p:cNvPr>
          <p:cNvSpPr>
            <a:spLocks noGrp="1"/>
          </p:cNvSpPr>
          <p:nvPr>
            <p:ph type="title"/>
          </p:nvPr>
        </p:nvSpPr>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D2AACEDC-A0B3-F64D-9483-4DDFDF25D9D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Tree>
    <p:extLst>
      <p:ext uri="{BB962C8B-B14F-4D97-AF65-F5344CB8AC3E}">
        <p14:creationId xmlns:p14="http://schemas.microsoft.com/office/powerpoint/2010/main" val="8390136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D8051-31C8-4C7A-7195-10815A07A37C}"/>
              </a:ext>
            </a:extLst>
          </p:cNvPr>
          <p:cNvSpPr>
            <a:spLocks noGrp="1"/>
          </p:cNvSpPr>
          <p:nvPr>
            <p:ph type="title"/>
          </p:nvPr>
        </p:nvSpPr>
        <p:spPr>
          <a:xfrm>
            <a:off x="838200" y="365125"/>
            <a:ext cx="5181600" cy="1325563"/>
          </a:xfrm>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E2BAA52A-7D0A-017A-F183-6D569FD06E7F}"/>
              </a:ext>
            </a:extLst>
          </p:cNvPr>
          <p:cNvSpPr>
            <a:spLocks noGrp="1"/>
          </p:cNvSpPr>
          <p:nvPr>
            <p:ph sz="half" idx="1"/>
          </p:nvPr>
        </p:nvSpPr>
        <p:spPr>
          <a:xfrm>
            <a:off x="838200" y="1825625"/>
            <a:ext cx="5181600" cy="37472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Content Placeholder 3">
            <a:extLst>
              <a:ext uri="{FF2B5EF4-FFF2-40B4-BE49-F238E27FC236}">
                <a16:creationId xmlns:a16="http://schemas.microsoft.com/office/drawing/2014/main" id="{A37B647A-0FED-9C18-38CD-16BE89D76B94}"/>
              </a:ext>
            </a:extLst>
          </p:cNvPr>
          <p:cNvSpPr>
            <a:spLocks noGrp="1"/>
          </p:cNvSpPr>
          <p:nvPr>
            <p:ph sz="half" idx="2"/>
          </p:nvPr>
        </p:nvSpPr>
        <p:spPr>
          <a:xfrm>
            <a:off x="6172200" y="0"/>
            <a:ext cx="6019800" cy="5715001"/>
          </a:xfrm>
        </p:spPr>
        <p:txBody>
          <a:bodyPr/>
          <a:lstStyle>
            <a:lvl1pPr marL="0" indent="0">
              <a:buNone/>
              <a:defRPr>
                <a:noFill/>
              </a:defRPr>
            </a:lvl1pPr>
          </a:lstStyle>
          <a:p>
            <a:pPr lvl="0"/>
            <a:endParaRPr lang="nl-NL" dirty="0"/>
          </a:p>
        </p:txBody>
      </p:sp>
    </p:spTree>
    <p:extLst>
      <p:ext uri="{BB962C8B-B14F-4D97-AF65-F5344CB8AC3E}">
        <p14:creationId xmlns:p14="http://schemas.microsoft.com/office/powerpoint/2010/main" val="2040189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A380E-BA22-5DDA-80D1-11FE3F26FC4F}"/>
              </a:ext>
            </a:extLst>
          </p:cNvPr>
          <p:cNvSpPr>
            <a:spLocks noGrp="1"/>
          </p:cNvSpPr>
          <p:nvPr>
            <p:ph type="title"/>
          </p:nvPr>
        </p:nvSpPr>
        <p:spPr/>
        <p:txBody>
          <a:bodyPr/>
          <a:lstStyle/>
          <a:p>
            <a:r>
              <a:rPr lang="en-GB"/>
              <a:t>Click to edit Master title style</a:t>
            </a:r>
            <a:endParaRPr lang="nl-NL"/>
          </a:p>
        </p:txBody>
      </p:sp>
    </p:spTree>
    <p:extLst>
      <p:ext uri="{BB962C8B-B14F-4D97-AF65-F5344CB8AC3E}">
        <p14:creationId xmlns:p14="http://schemas.microsoft.com/office/powerpoint/2010/main" val="3054468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A380E-BA22-5DDA-80D1-11FE3F26FC4F}"/>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35573255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53BEC3"/>
        </a:solid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921201"/>
            <a:ext cx="11463727" cy="228919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 name="connsiteX0" fmla="*/ 0 w 13239"/>
              <a:gd name="connsiteY0" fmla="*/ 9990 h 9990"/>
              <a:gd name="connsiteX1" fmla="*/ 1297 w 13239"/>
              <a:gd name="connsiteY1" fmla="*/ 0 h 9990"/>
              <a:gd name="connsiteX2" fmla="*/ 13239 w 13239"/>
              <a:gd name="connsiteY2" fmla="*/ 42 h 9990"/>
              <a:gd name="connsiteX3" fmla="*/ 10000 w 13239"/>
              <a:gd name="connsiteY3" fmla="*/ 9975 h 9990"/>
              <a:gd name="connsiteX4" fmla="*/ 0 w 13239"/>
              <a:gd name="connsiteY4" fmla="*/ 9990 h 9990"/>
              <a:gd name="connsiteX0" fmla="*/ 0 w 10056"/>
              <a:gd name="connsiteY0" fmla="*/ 10000 h 10037"/>
              <a:gd name="connsiteX1" fmla="*/ 980 w 10056"/>
              <a:gd name="connsiteY1" fmla="*/ 0 h 10037"/>
              <a:gd name="connsiteX2" fmla="*/ 10000 w 10056"/>
              <a:gd name="connsiteY2" fmla="*/ 42 h 10037"/>
              <a:gd name="connsiteX3" fmla="*/ 10056 w 10056"/>
              <a:gd name="connsiteY3" fmla="*/ 10037 h 10037"/>
              <a:gd name="connsiteX4" fmla="*/ 0 w 10056"/>
              <a:gd name="connsiteY4" fmla="*/ 10000 h 10037"/>
              <a:gd name="connsiteX0" fmla="*/ 0 w 10103"/>
              <a:gd name="connsiteY0" fmla="*/ 10000 h 10037"/>
              <a:gd name="connsiteX1" fmla="*/ 980 w 10103"/>
              <a:gd name="connsiteY1" fmla="*/ 0 h 10037"/>
              <a:gd name="connsiteX2" fmla="*/ 10103 w 10103"/>
              <a:gd name="connsiteY2" fmla="*/ 42 h 10037"/>
              <a:gd name="connsiteX3" fmla="*/ 10056 w 10103"/>
              <a:gd name="connsiteY3" fmla="*/ 10037 h 10037"/>
              <a:gd name="connsiteX4" fmla="*/ 0 w 10103"/>
              <a:gd name="connsiteY4" fmla="*/ 10000 h 10037"/>
              <a:gd name="connsiteX0" fmla="*/ 0 w 10113"/>
              <a:gd name="connsiteY0" fmla="*/ 10061 h 10098"/>
              <a:gd name="connsiteX1" fmla="*/ 980 w 10113"/>
              <a:gd name="connsiteY1" fmla="*/ 61 h 10098"/>
              <a:gd name="connsiteX2" fmla="*/ 10113 w 10113"/>
              <a:gd name="connsiteY2" fmla="*/ 0 h 10098"/>
              <a:gd name="connsiteX3" fmla="*/ 10056 w 10113"/>
              <a:gd name="connsiteY3" fmla="*/ 10098 h 10098"/>
              <a:gd name="connsiteX4" fmla="*/ 0 w 10113"/>
              <a:gd name="connsiteY4" fmla="*/ 10061 h 1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3" h="10098">
                <a:moveTo>
                  <a:pt x="0" y="10061"/>
                </a:moveTo>
                <a:cubicBezTo>
                  <a:pt x="327" y="6728"/>
                  <a:pt x="653" y="3394"/>
                  <a:pt x="980" y="61"/>
                </a:cubicBezTo>
                <a:lnTo>
                  <a:pt x="10113" y="0"/>
                </a:lnTo>
                <a:cubicBezTo>
                  <a:pt x="10114" y="3350"/>
                  <a:pt x="10056" y="6748"/>
                  <a:pt x="10056" y="10098"/>
                </a:cubicBezTo>
                <a:lnTo>
                  <a:pt x="0" y="10061"/>
                </a:lnTo>
                <a:close/>
              </a:path>
            </a:pathLst>
          </a:custGeom>
          <a:solidFill>
            <a:srgbClr val="00A5A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2168768"/>
            <a:ext cx="9829800" cy="1794057"/>
          </a:xfrm>
        </p:spPr>
        <p:txBody>
          <a:bodyPr anchor="b"/>
          <a:lstStyle>
            <a:lvl1pPr algn="r">
              <a:defRPr sz="6000" b="1" i="0">
                <a:solidFill>
                  <a:srgbClr val="012145"/>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Tree>
    <p:extLst>
      <p:ext uri="{BB962C8B-B14F-4D97-AF65-F5344CB8AC3E}">
        <p14:creationId xmlns:p14="http://schemas.microsoft.com/office/powerpoint/2010/main" val="560180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811782"/>
            <a:ext cx="11381704" cy="301645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2" h="9993">
                <a:moveTo>
                  <a:pt x="0" y="9993"/>
                </a:moveTo>
                <a:lnTo>
                  <a:pt x="5147" y="10"/>
                </a:lnTo>
                <a:lnTo>
                  <a:pt x="39593" y="0"/>
                </a:lnTo>
                <a:cubicBezTo>
                  <a:pt x="39597" y="3345"/>
                  <a:pt x="39668" y="6633"/>
                  <a:pt x="39672" y="9978"/>
                </a:cubicBezTo>
                <a:lnTo>
                  <a:pt x="0" y="9993"/>
                </a:lnTo>
                <a:close/>
              </a:path>
            </a:pathLst>
          </a:custGeom>
          <a:solidFill>
            <a:srgbClr val="0081B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1"/>
                </a:solidFill>
              </a:rPr>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1616009"/>
            <a:ext cx="9829800" cy="2387600"/>
          </a:xfrm>
        </p:spPr>
        <p:txBody>
          <a:bodyPr anchor="b"/>
          <a:lstStyle>
            <a:lvl1pPr algn="r">
              <a:defRPr sz="6000" b="1" i="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
        <p:nvSpPr>
          <p:cNvPr id="3" name="Subtitle 2">
            <a:extLst>
              <a:ext uri="{FF2B5EF4-FFF2-40B4-BE49-F238E27FC236}">
                <a16:creationId xmlns:a16="http://schemas.microsoft.com/office/drawing/2014/main" id="{54D08C2C-BDBF-A609-26EB-12AB7400B4CC}"/>
              </a:ext>
            </a:extLst>
          </p:cNvPr>
          <p:cNvSpPr>
            <a:spLocks noGrp="1"/>
          </p:cNvSpPr>
          <p:nvPr>
            <p:ph type="subTitle" idx="1"/>
          </p:nvPr>
        </p:nvSpPr>
        <p:spPr>
          <a:xfrm>
            <a:off x="1523999" y="4095684"/>
            <a:ext cx="9829799" cy="438621"/>
          </a:xfrm>
        </p:spPr>
        <p:txBody>
          <a:bodyPr/>
          <a:lstStyle>
            <a:lvl1pPr marL="0" indent="0" algn="r">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nl-NL" dirty="0"/>
          </a:p>
        </p:txBody>
      </p:sp>
    </p:spTree>
    <p:extLst>
      <p:ext uri="{BB962C8B-B14F-4D97-AF65-F5344CB8AC3E}">
        <p14:creationId xmlns:p14="http://schemas.microsoft.com/office/powerpoint/2010/main" val="785061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C20B-13DF-EC32-5032-43B4278F843B}"/>
              </a:ext>
            </a:extLst>
          </p:cNvPr>
          <p:cNvSpPr>
            <a:spLocks noGrp="1"/>
          </p:cNvSpPr>
          <p:nvPr>
            <p:ph type="title"/>
          </p:nvPr>
        </p:nvSpPr>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D2AACEDC-A0B3-F64D-9483-4DDFDF25D9D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Tree>
    <p:extLst>
      <p:ext uri="{BB962C8B-B14F-4D97-AF65-F5344CB8AC3E}">
        <p14:creationId xmlns:p14="http://schemas.microsoft.com/office/powerpoint/2010/main" val="37829087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D8051-31C8-4C7A-7195-10815A07A37C}"/>
              </a:ext>
            </a:extLst>
          </p:cNvPr>
          <p:cNvSpPr>
            <a:spLocks noGrp="1"/>
          </p:cNvSpPr>
          <p:nvPr>
            <p:ph type="title"/>
          </p:nvPr>
        </p:nvSpPr>
        <p:spPr>
          <a:xfrm>
            <a:off x="838200" y="365125"/>
            <a:ext cx="5181600" cy="1325563"/>
          </a:xfrm>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E2BAA52A-7D0A-017A-F183-6D569FD06E7F}"/>
              </a:ext>
            </a:extLst>
          </p:cNvPr>
          <p:cNvSpPr>
            <a:spLocks noGrp="1"/>
          </p:cNvSpPr>
          <p:nvPr>
            <p:ph sz="half" idx="1"/>
          </p:nvPr>
        </p:nvSpPr>
        <p:spPr>
          <a:xfrm>
            <a:off x="838200" y="1825625"/>
            <a:ext cx="5181600" cy="37472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Content Placeholder 3">
            <a:extLst>
              <a:ext uri="{FF2B5EF4-FFF2-40B4-BE49-F238E27FC236}">
                <a16:creationId xmlns:a16="http://schemas.microsoft.com/office/drawing/2014/main" id="{A37B647A-0FED-9C18-38CD-16BE89D76B94}"/>
              </a:ext>
            </a:extLst>
          </p:cNvPr>
          <p:cNvSpPr>
            <a:spLocks noGrp="1"/>
          </p:cNvSpPr>
          <p:nvPr>
            <p:ph sz="half" idx="2"/>
          </p:nvPr>
        </p:nvSpPr>
        <p:spPr>
          <a:xfrm>
            <a:off x="6172200" y="0"/>
            <a:ext cx="6019800" cy="5715001"/>
          </a:xfrm>
        </p:spPr>
        <p:txBody>
          <a:bodyPr/>
          <a:lstStyle>
            <a:lvl1pPr marL="0" indent="0">
              <a:buNone/>
              <a:defRPr>
                <a:noFill/>
              </a:defRPr>
            </a:lvl1pPr>
          </a:lstStyle>
          <a:p>
            <a:pPr lvl="0"/>
            <a:endParaRPr lang="nl-NL" dirty="0"/>
          </a:p>
        </p:txBody>
      </p:sp>
    </p:spTree>
    <p:extLst>
      <p:ext uri="{BB962C8B-B14F-4D97-AF65-F5344CB8AC3E}">
        <p14:creationId xmlns:p14="http://schemas.microsoft.com/office/powerpoint/2010/main" val="26163288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A380E-BA22-5DDA-80D1-11FE3F26FC4F}"/>
              </a:ext>
            </a:extLst>
          </p:cNvPr>
          <p:cNvSpPr>
            <a:spLocks noGrp="1"/>
          </p:cNvSpPr>
          <p:nvPr>
            <p:ph type="title"/>
          </p:nvPr>
        </p:nvSpPr>
        <p:spPr/>
        <p:txBody>
          <a:bodyPr/>
          <a:lstStyle/>
          <a:p>
            <a:r>
              <a:rPr lang="en-GB"/>
              <a:t>Click to edit Master title style</a:t>
            </a:r>
            <a:endParaRPr lang="nl-NL"/>
          </a:p>
        </p:txBody>
      </p:sp>
    </p:spTree>
    <p:extLst>
      <p:ext uri="{BB962C8B-B14F-4D97-AF65-F5344CB8AC3E}">
        <p14:creationId xmlns:p14="http://schemas.microsoft.com/office/powerpoint/2010/main" val="24609464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24A8D4"/>
        </a:solid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921201"/>
            <a:ext cx="11463727" cy="228919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 name="connsiteX0" fmla="*/ 0 w 13239"/>
              <a:gd name="connsiteY0" fmla="*/ 9990 h 9990"/>
              <a:gd name="connsiteX1" fmla="*/ 1297 w 13239"/>
              <a:gd name="connsiteY1" fmla="*/ 0 h 9990"/>
              <a:gd name="connsiteX2" fmla="*/ 13239 w 13239"/>
              <a:gd name="connsiteY2" fmla="*/ 42 h 9990"/>
              <a:gd name="connsiteX3" fmla="*/ 10000 w 13239"/>
              <a:gd name="connsiteY3" fmla="*/ 9975 h 9990"/>
              <a:gd name="connsiteX4" fmla="*/ 0 w 13239"/>
              <a:gd name="connsiteY4" fmla="*/ 9990 h 9990"/>
              <a:gd name="connsiteX0" fmla="*/ 0 w 10056"/>
              <a:gd name="connsiteY0" fmla="*/ 10000 h 10037"/>
              <a:gd name="connsiteX1" fmla="*/ 980 w 10056"/>
              <a:gd name="connsiteY1" fmla="*/ 0 h 10037"/>
              <a:gd name="connsiteX2" fmla="*/ 10000 w 10056"/>
              <a:gd name="connsiteY2" fmla="*/ 42 h 10037"/>
              <a:gd name="connsiteX3" fmla="*/ 10056 w 10056"/>
              <a:gd name="connsiteY3" fmla="*/ 10037 h 10037"/>
              <a:gd name="connsiteX4" fmla="*/ 0 w 10056"/>
              <a:gd name="connsiteY4" fmla="*/ 10000 h 10037"/>
              <a:gd name="connsiteX0" fmla="*/ 0 w 10103"/>
              <a:gd name="connsiteY0" fmla="*/ 10000 h 10037"/>
              <a:gd name="connsiteX1" fmla="*/ 980 w 10103"/>
              <a:gd name="connsiteY1" fmla="*/ 0 h 10037"/>
              <a:gd name="connsiteX2" fmla="*/ 10103 w 10103"/>
              <a:gd name="connsiteY2" fmla="*/ 42 h 10037"/>
              <a:gd name="connsiteX3" fmla="*/ 10056 w 10103"/>
              <a:gd name="connsiteY3" fmla="*/ 10037 h 10037"/>
              <a:gd name="connsiteX4" fmla="*/ 0 w 10103"/>
              <a:gd name="connsiteY4" fmla="*/ 10000 h 10037"/>
              <a:gd name="connsiteX0" fmla="*/ 0 w 10113"/>
              <a:gd name="connsiteY0" fmla="*/ 10061 h 10098"/>
              <a:gd name="connsiteX1" fmla="*/ 980 w 10113"/>
              <a:gd name="connsiteY1" fmla="*/ 61 h 10098"/>
              <a:gd name="connsiteX2" fmla="*/ 10113 w 10113"/>
              <a:gd name="connsiteY2" fmla="*/ 0 h 10098"/>
              <a:gd name="connsiteX3" fmla="*/ 10056 w 10113"/>
              <a:gd name="connsiteY3" fmla="*/ 10098 h 10098"/>
              <a:gd name="connsiteX4" fmla="*/ 0 w 10113"/>
              <a:gd name="connsiteY4" fmla="*/ 10061 h 1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3" h="10098">
                <a:moveTo>
                  <a:pt x="0" y="10061"/>
                </a:moveTo>
                <a:cubicBezTo>
                  <a:pt x="327" y="6728"/>
                  <a:pt x="653" y="3394"/>
                  <a:pt x="980" y="61"/>
                </a:cubicBezTo>
                <a:lnTo>
                  <a:pt x="10113" y="0"/>
                </a:lnTo>
                <a:cubicBezTo>
                  <a:pt x="10114" y="3350"/>
                  <a:pt x="10056" y="6748"/>
                  <a:pt x="10056" y="10098"/>
                </a:cubicBezTo>
                <a:lnTo>
                  <a:pt x="0" y="10061"/>
                </a:lnTo>
                <a:close/>
              </a:path>
            </a:pathLst>
          </a:custGeom>
          <a:solidFill>
            <a:srgbClr val="0081B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2168768"/>
            <a:ext cx="9829800" cy="1794057"/>
          </a:xfrm>
        </p:spPr>
        <p:txBody>
          <a:bodyPr anchor="b"/>
          <a:lstStyle>
            <a:lvl1pPr algn="r">
              <a:defRPr sz="6000" b="1" i="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Tree>
    <p:extLst>
      <p:ext uri="{BB962C8B-B14F-4D97-AF65-F5344CB8AC3E}">
        <p14:creationId xmlns:p14="http://schemas.microsoft.com/office/powerpoint/2010/main" val="3047056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74894"/>
        </a:solid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921201"/>
            <a:ext cx="11463727" cy="228919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 name="connsiteX0" fmla="*/ 0 w 13239"/>
              <a:gd name="connsiteY0" fmla="*/ 9990 h 9990"/>
              <a:gd name="connsiteX1" fmla="*/ 1297 w 13239"/>
              <a:gd name="connsiteY1" fmla="*/ 0 h 9990"/>
              <a:gd name="connsiteX2" fmla="*/ 13239 w 13239"/>
              <a:gd name="connsiteY2" fmla="*/ 42 h 9990"/>
              <a:gd name="connsiteX3" fmla="*/ 10000 w 13239"/>
              <a:gd name="connsiteY3" fmla="*/ 9975 h 9990"/>
              <a:gd name="connsiteX4" fmla="*/ 0 w 13239"/>
              <a:gd name="connsiteY4" fmla="*/ 9990 h 9990"/>
              <a:gd name="connsiteX0" fmla="*/ 0 w 10056"/>
              <a:gd name="connsiteY0" fmla="*/ 10000 h 10037"/>
              <a:gd name="connsiteX1" fmla="*/ 980 w 10056"/>
              <a:gd name="connsiteY1" fmla="*/ 0 h 10037"/>
              <a:gd name="connsiteX2" fmla="*/ 10000 w 10056"/>
              <a:gd name="connsiteY2" fmla="*/ 42 h 10037"/>
              <a:gd name="connsiteX3" fmla="*/ 10056 w 10056"/>
              <a:gd name="connsiteY3" fmla="*/ 10037 h 10037"/>
              <a:gd name="connsiteX4" fmla="*/ 0 w 10056"/>
              <a:gd name="connsiteY4" fmla="*/ 10000 h 10037"/>
              <a:gd name="connsiteX0" fmla="*/ 0 w 10103"/>
              <a:gd name="connsiteY0" fmla="*/ 10000 h 10037"/>
              <a:gd name="connsiteX1" fmla="*/ 980 w 10103"/>
              <a:gd name="connsiteY1" fmla="*/ 0 h 10037"/>
              <a:gd name="connsiteX2" fmla="*/ 10103 w 10103"/>
              <a:gd name="connsiteY2" fmla="*/ 42 h 10037"/>
              <a:gd name="connsiteX3" fmla="*/ 10056 w 10103"/>
              <a:gd name="connsiteY3" fmla="*/ 10037 h 10037"/>
              <a:gd name="connsiteX4" fmla="*/ 0 w 10103"/>
              <a:gd name="connsiteY4" fmla="*/ 10000 h 10037"/>
              <a:gd name="connsiteX0" fmla="*/ 0 w 10113"/>
              <a:gd name="connsiteY0" fmla="*/ 10061 h 10098"/>
              <a:gd name="connsiteX1" fmla="*/ 980 w 10113"/>
              <a:gd name="connsiteY1" fmla="*/ 61 h 10098"/>
              <a:gd name="connsiteX2" fmla="*/ 10113 w 10113"/>
              <a:gd name="connsiteY2" fmla="*/ 0 h 10098"/>
              <a:gd name="connsiteX3" fmla="*/ 10056 w 10113"/>
              <a:gd name="connsiteY3" fmla="*/ 10098 h 10098"/>
              <a:gd name="connsiteX4" fmla="*/ 0 w 10113"/>
              <a:gd name="connsiteY4" fmla="*/ 10061 h 1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3" h="10098">
                <a:moveTo>
                  <a:pt x="0" y="10061"/>
                </a:moveTo>
                <a:cubicBezTo>
                  <a:pt x="327" y="6728"/>
                  <a:pt x="653" y="3394"/>
                  <a:pt x="980" y="61"/>
                </a:cubicBezTo>
                <a:lnTo>
                  <a:pt x="10113" y="0"/>
                </a:lnTo>
                <a:cubicBezTo>
                  <a:pt x="10114" y="3350"/>
                  <a:pt x="10056" y="6748"/>
                  <a:pt x="10056" y="10098"/>
                </a:cubicBezTo>
                <a:lnTo>
                  <a:pt x="0" y="10061"/>
                </a:lnTo>
                <a:close/>
              </a:path>
            </a:pathLst>
          </a:custGeom>
          <a:solidFill>
            <a:srgbClr val="01214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2168768"/>
            <a:ext cx="9829800" cy="1794057"/>
          </a:xfrm>
        </p:spPr>
        <p:txBody>
          <a:bodyPr anchor="b"/>
          <a:lstStyle>
            <a:lvl1pPr algn="r">
              <a:defRPr sz="6000" b="1" i="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Tree>
    <p:extLst>
      <p:ext uri="{BB962C8B-B14F-4D97-AF65-F5344CB8AC3E}">
        <p14:creationId xmlns:p14="http://schemas.microsoft.com/office/powerpoint/2010/main" val="1935887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37000" b="13000"/>
          </a:stretch>
        </a:blip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811782"/>
            <a:ext cx="11381704" cy="301645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2" h="9993">
                <a:moveTo>
                  <a:pt x="0" y="9993"/>
                </a:moveTo>
                <a:lnTo>
                  <a:pt x="5147" y="10"/>
                </a:lnTo>
                <a:lnTo>
                  <a:pt x="39593" y="0"/>
                </a:lnTo>
                <a:cubicBezTo>
                  <a:pt x="39597" y="3345"/>
                  <a:pt x="39668" y="6633"/>
                  <a:pt x="39672" y="9978"/>
                </a:cubicBezTo>
                <a:lnTo>
                  <a:pt x="0" y="9993"/>
                </a:lnTo>
                <a:close/>
              </a:path>
            </a:pathLst>
          </a:custGeom>
          <a:solidFill>
            <a:srgbClr val="23884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1"/>
                </a:solidFill>
              </a:rPr>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1616009"/>
            <a:ext cx="9829800" cy="2387600"/>
          </a:xfrm>
        </p:spPr>
        <p:txBody>
          <a:bodyPr anchor="b"/>
          <a:lstStyle>
            <a:lvl1pPr algn="r">
              <a:defRPr sz="6000" b="1" i="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
        <p:nvSpPr>
          <p:cNvPr id="3" name="Subtitle 2">
            <a:extLst>
              <a:ext uri="{FF2B5EF4-FFF2-40B4-BE49-F238E27FC236}">
                <a16:creationId xmlns:a16="http://schemas.microsoft.com/office/drawing/2014/main" id="{54D08C2C-BDBF-A609-26EB-12AB7400B4CC}"/>
              </a:ext>
            </a:extLst>
          </p:cNvPr>
          <p:cNvSpPr>
            <a:spLocks noGrp="1"/>
          </p:cNvSpPr>
          <p:nvPr>
            <p:ph type="subTitle" idx="1"/>
          </p:nvPr>
        </p:nvSpPr>
        <p:spPr>
          <a:xfrm>
            <a:off x="1523999" y="4095684"/>
            <a:ext cx="9829799" cy="438621"/>
          </a:xfrm>
        </p:spPr>
        <p:txBody>
          <a:bodyPr/>
          <a:lstStyle>
            <a:lvl1pPr marL="0" indent="0" algn="r">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nl-NL" dirty="0"/>
          </a:p>
        </p:txBody>
      </p:sp>
    </p:spTree>
    <p:extLst>
      <p:ext uri="{BB962C8B-B14F-4D97-AF65-F5344CB8AC3E}">
        <p14:creationId xmlns:p14="http://schemas.microsoft.com/office/powerpoint/2010/main" val="3338546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C20B-13DF-EC32-5032-43B4278F843B}"/>
              </a:ext>
            </a:extLst>
          </p:cNvPr>
          <p:cNvSpPr>
            <a:spLocks noGrp="1"/>
          </p:cNvSpPr>
          <p:nvPr>
            <p:ph type="title"/>
          </p:nvPr>
        </p:nvSpPr>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D2AACEDC-A0B3-F64D-9483-4DDFDF25D9D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Tree>
    <p:extLst>
      <p:ext uri="{BB962C8B-B14F-4D97-AF65-F5344CB8AC3E}">
        <p14:creationId xmlns:p14="http://schemas.microsoft.com/office/powerpoint/2010/main" val="974976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D8051-31C8-4C7A-7195-10815A07A37C}"/>
              </a:ext>
            </a:extLst>
          </p:cNvPr>
          <p:cNvSpPr>
            <a:spLocks noGrp="1"/>
          </p:cNvSpPr>
          <p:nvPr>
            <p:ph type="title"/>
          </p:nvPr>
        </p:nvSpPr>
        <p:spPr>
          <a:xfrm>
            <a:off x="838200" y="365125"/>
            <a:ext cx="5181600" cy="1325563"/>
          </a:xfrm>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E2BAA52A-7D0A-017A-F183-6D569FD06E7F}"/>
              </a:ext>
            </a:extLst>
          </p:cNvPr>
          <p:cNvSpPr>
            <a:spLocks noGrp="1"/>
          </p:cNvSpPr>
          <p:nvPr>
            <p:ph sz="half" idx="1"/>
          </p:nvPr>
        </p:nvSpPr>
        <p:spPr>
          <a:xfrm>
            <a:off x="838200" y="1825625"/>
            <a:ext cx="5181600" cy="37472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Content Placeholder 3">
            <a:extLst>
              <a:ext uri="{FF2B5EF4-FFF2-40B4-BE49-F238E27FC236}">
                <a16:creationId xmlns:a16="http://schemas.microsoft.com/office/drawing/2014/main" id="{A37B647A-0FED-9C18-38CD-16BE89D76B94}"/>
              </a:ext>
            </a:extLst>
          </p:cNvPr>
          <p:cNvSpPr>
            <a:spLocks noGrp="1"/>
          </p:cNvSpPr>
          <p:nvPr>
            <p:ph sz="half" idx="2"/>
          </p:nvPr>
        </p:nvSpPr>
        <p:spPr>
          <a:xfrm>
            <a:off x="6172200" y="0"/>
            <a:ext cx="6019800" cy="5715001"/>
          </a:xfrm>
        </p:spPr>
        <p:txBody>
          <a:bodyPr/>
          <a:lstStyle>
            <a:lvl1pPr marL="0" indent="0">
              <a:buNone/>
              <a:defRPr>
                <a:noFill/>
              </a:defRPr>
            </a:lvl1pPr>
          </a:lstStyle>
          <a:p>
            <a:pPr lvl="0"/>
            <a:endParaRPr lang="nl-NL" dirty="0"/>
          </a:p>
        </p:txBody>
      </p:sp>
    </p:spTree>
    <p:extLst>
      <p:ext uri="{BB962C8B-B14F-4D97-AF65-F5344CB8AC3E}">
        <p14:creationId xmlns:p14="http://schemas.microsoft.com/office/powerpoint/2010/main" val="2636844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A380E-BA22-5DDA-80D1-11FE3F26FC4F}"/>
              </a:ext>
            </a:extLst>
          </p:cNvPr>
          <p:cNvSpPr>
            <a:spLocks noGrp="1"/>
          </p:cNvSpPr>
          <p:nvPr>
            <p:ph type="title"/>
          </p:nvPr>
        </p:nvSpPr>
        <p:spPr/>
        <p:txBody>
          <a:bodyPr/>
          <a:lstStyle/>
          <a:p>
            <a:r>
              <a:rPr lang="en-GB"/>
              <a:t>Click to edit Master title style</a:t>
            </a:r>
            <a:endParaRPr lang="nl-NL"/>
          </a:p>
        </p:txBody>
      </p:sp>
    </p:spTree>
    <p:extLst>
      <p:ext uri="{BB962C8B-B14F-4D97-AF65-F5344CB8AC3E}">
        <p14:creationId xmlns:p14="http://schemas.microsoft.com/office/powerpoint/2010/main" val="21304461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jp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jp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9.jp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5.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1.jp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6.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13.jp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7.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15.jp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8.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17.jp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9.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B0E1AB-7543-8056-9A61-A43CC6D2AF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NL" dirty="0"/>
          </a:p>
        </p:txBody>
      </p:sp>
      <p:sp>
        <p:nvSpPr>
          <p:cNvPr id="3" name="Text Placeholder 2">
            <a:extLst>
              <a:ext uri="{FF2B5EF4-FFF2-40B4-BE49-F238E27FC236}">
                <a16:creationId xmlns:a16="http://schemas.microsoft.com/office/drawing/2014/main" id="{C5D8FFDC-ECC6-2235-0300-2F6FF5776117}"/>
              </a:ext>
            </a:extLst>
          </p:cNvPr>
          <p:cNvSpPr>
            <a:spLocks noGrp="1"/>
          </p:cNvSpPr>
          <p:nvPr>
            <p:ph type="body" idx="1"/>
          </p:nvPr>
        </p:nvSpPr>
        <p:spPr>
          <a:xfrm>
            <a:off x="838200" y="1825625"/>
            <a:ext cx="10515600" cy="3660775"/>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7" name="Picture 6">
            <a:extLst>
              <a:ext uri="{FF2B5EF4-FFF2-40B4-BE49-F238E27FC236}">
                <a16:creationId xmlns:a16="http://schemas.microsoft.com/office/drawing/2014/main" id="{029637D5-2B36-A9E7-7097-525775222996}"/>
              </a:ext>
            </a:extLst>
          </p:cNvPr>
          <p:cNvPicPr>
            <a:picLocks noChangeAspect="1"/>
          </p:cNvPicPr>
          <p:nvPr userDrawn="1"/>
        </p:nvPicPr>
        <p:blipFill>
          <a:blip r:embed="rId7"/>
          <a:stretch>
            <a:fillRect/>
          </a:stretch>
        </p:blipFill>
        <p:spPr>
          <a:xfrm>
            <a:off x="0" y="5715001"/>
            <a:ext cx="12192000" cy="1142999"/>
          </a:xfrm>
          <a:prstGeom prst="rect">
            <a:avLst/>
          </a:prstGeom>
        </p:spPr>
      </p:pic>
    </p:spTree>
    <p:extLst>
      <p:ext uri="{BB962C8B-B14F-4D97-AF65-F5344CB8AC3E}">
        <p14:creationId xmlns:p14="http://schemas.microsoft.com/office/powerpoint/2010/main" val="4229180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703" r:id="rId5"/>
  </p:sldLayoutIdLst>
  <p:txStyles>
    <p:titleStyle>
      <a:lvl1pPr algn="l" defTabSz="914400" rtl="0" eaLnBrk="1" latinLnBrk="0" hangingPunct="1">
        <a:lnSpc>
          <a:spcPct val="90000"/>
        </a:lnSpc>
        <a:spcBef>
          <a:spcPct val="0"/>
        </a:spcBef>
        <a:buNone/>
        <a:defRPr sz="4400" b="1" kern="1200">
          <a:solidFill>
            <a:srgbClr val="012145"/>
          </a:solidFill>
          <a:latin typeface="Roboto Slab" pitchFamily="2" charset="0"/>
          <a:ea typeface="Roboto Slab"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2145"/>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2145"/>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2145"/>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B0E1AB-7543-8056-9A61-A43CC6D2AF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l-NL" dirty="0"/>
          </a:p>
        </p:txBody>
      </p:sp>
      <p:sp>
        <p:nvSpPr>
          <p:cNvPr id="3" name="Text Placeholder 2">
            <a:extLst>
              <a:ext uri="{FF2B5EF4-FFF2-40B4-BE49-F238E27FC236}">
                <a16:creationId xmlns:a16="http://schemas.microsoft.com/office/drawing/2014/main" id="{C5D8FFDC-ECC6-2235-0300-2F6FF5776117}"/>
              </a:ext>
            </a:extLst>
          </p:cNvPr>
          <p:cNvSpPr>
            <a:spLocks noGrp="1"/>
          </p:cNvSpPr>
          <p:nvPr>
            <p:ph type="body" idx="1"/>
          </p:nvPr>
        </p:nvSpPr>
        <p:spPr>
          <a:xfrm>
            <a:off x="838200" y="1825625"/>
            <a:ext cx="10515600" cy="36607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dirty="0"/>
          </a:p>
        </p:txBody>
      </p:sp>
      <p:pic>
        <p:nvPicPr>
          <p:cNvPr id="6" name="Picture 5">
            <a:extLst>
              <a:ext uri="{FF2B5EF4-FFF2-40B4-BE49-F238E27FC236}">
                <a16:creationId xmlns:a16="http://schemas.microsoft.com/office/drawing/2014/main" id="{DBF959B8-457C-E0BF-C41A-DC5A501FADBB}"/>
              </a:ext>
            </a:extLst>
          </p:cNvPr>
          <p:cNvPicPr>
            <a:picLocks noChangeAspect="1"/>
          </p:cNvPicPr>
          <p:nvPr userDrawn="1"/>
        </p:nvPicPr>
        <p:blipFill>
          <a:blip r:embed="rId7"/>
          <a:stretch>
            <a:fillRect/>
          </a:stretch>
        </p:blipFill>
        <p:spPr>
          <a:xfrm>
            <a:off x="0" y="5715001"/>
            <a:ext cx="12192000" cy="1142999"/>
          </a:xfrm>
          <a:prstGeom prst="rect">
            <a:avLst/>
          </a:prstGeom>
        </p:spPr>
      </p:pic>
    </p:spTree>
    <p:extLst>
      <p:ext uri="{BB962C8B-B14F-4D97-AF65-F5344CB8AC3E}">
        <p14:creationId xmlns:p14="http://schemas.microsoft.com/office/powerpoint/2010/main" val="392336099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8" r:id="rId4"/>
    <p:sldLayoutId id="2147483704" r:id="rId5"/>
  </p:sldLayoutIdLst>
  <p:txStyles>
    <p:titleStyle>
      <a:lvl1pPr algn="l" defTabSz="914400" rtl="0" eaLnBrk="1" latinLnBrk="0" hangingPunct="1">
        <a:lnSpc>
          <a:spcPct val="90000"/>
        </a:lnSpc>
        <a:spcBef>
          <a:spcPct val="0"/>
        </a:spcBef>
        <a:buNone/>
        <a:defRPr sz="4400" b="1" kern="1200">
          <a:solidFill>
            <a:srgbClr val="012145"/>
          </a:solidFill>
          <a:latin typeface="Roboto Slab" pitchFamily="2" charset="0"/>
          <a:ea typeface="Roboto Slab"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2145"/>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2145"/>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2145"/>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B0E1AB-7543-8056-9A61-A43CC6D2AF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l-NL" dirty="0"/>
          </a:p>
        </p:txBody>
      </p:sp>
      <p:sp>
        <p:nvSpPr>
          <p:cNvPr id="3" name="Text Placeholder 2">
            <a:extLst>
              <a:ext uri="{FF2B5EF4-FFF2-40B4-BE49-F238E27FC236}">
                <a16:creationId xmlns:a16="http://schemas.microsoft.com/office/drawing/2014/main" id="{C5D8FFDC-ECC6-2235-0300-2F6FF5776117}"/>
              </a:ext>
            </a:extLst>
          </p:cNvPr>
          <p:cNvSpPr>
            <a:spLocks noGrp="1"/>
          </p:cNvSpPr>
          <p:nvPr>
            <p:ph type="body" idx="1"/>
          </p:nvPr>
        </p:nvSpPr>
        <p:spPr>
          <a:xfrm>
            <a:off x="838200" y="1825625"/>
            <a:ext cx="10515600" cy="36607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dirty="0"/>
          </a:p>
        </p:txBody>
      </p:sp>
      <p:pic>
        <p:nvPicPr>
          <p:cNvPr id="6" name="Picture 5">
            <a:extLst>
              <a:ext uri="{FF2B5EF4-FFF2-40B4-BE49-F238E27FC236}">
                <a16:creationId xmlns:a16="http://schemas.microsoft.com/office/drawing/2014/main" id="{4F767DDB-8545-022D-6158-1CAB9ADA6D32}"/>
              </a:ext>
            </a:extLst>
          </p:cNvPr>
          <p:cNvPicPr>
            <a:picLocks noChangeAspect="1"/>
          </p:cNvPicPr>
          <p:nvPr userDrawn="1"/>
        </p:nvPicPr>
        <p:blipFill>
          <a:blip r:embed="rId7"/>
          <a:stretch>
            <a:fillRect/>
          </a:stretch>
        </p:blipFill>
        <p:spPr>
          <a:xfrm>
            <a:off x="0" y="5715001"/>
            <a:ext cx="12192000" cy="1142999"/>
          </a:xfrm>
          <a:prstGeom prst="rect">
            <a:avLst/>
          </a:prstGeom>
        </p:spPr>
      </p:pic>
    </p:spTree>
    <p:extLst>
      <p:ext uri="{BB962C8B-B14F-4D97-AF65-F5344CB8AC3E}">
        <p14:creationId xmlns:p14="http://schemas.microsoft.com/office/powerpoint/2010/main" val="405923541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2" r:id="rId4"/>
    <p:sldLayoutId id="2147483705" r:id="rId5"/>
  </p:sldLayoutIdLst>
  <p:txStyles>
    <p:titleStyle>
      <a:lvl1pPr algn="l" defTabSz="914400" rtl="0" eaLnBrk="1" latinLnBrk="0" hangingPunct="1">
        <a:lnSpc>
          <a:spcPct val="90000"/>
        </a:lnSpc>
        <a:spcBef>
          <a:spcPct val="0"/>
        </a:spcBef>
        <a:buNone/>
        <a:defRPr sz="4400" b="1" kern="1200">
          <a:solidFill>
            <a:srgbClr val="012145"/>
          </a:solidFill>
          <a:latin typeface="Roboto Slab" pitchFamily="2" charset="0"/>
          <a:ea typeface="Roboto Slab"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2145"/>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2145"/>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2145"/>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B0E1AB-7543-8056-9A61-A43CC6D2AF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l-NL" dirty="0"/>
          </a:p>
        </p:txBody>
      </p:sp>
      <p:sp>
        <p:nvSpPr>
          <p:cNvPr id="3" name="Text Placeholder 2">
            <a:extLst>
              <a:ext uri="{FF2B5EF4-FFF2-40B4-BE49-F238E27FC236}">
                <a16:creationId xmlns:a16="http://schemas.microsoft.com/office/drawing/2014/main" id="{C5D8FFDC-ECC6-2235-0300-2F6FF5776117}"/>
              </a:ext>
            </a:extLst>
          </p:cNvPr>
          <p:cNvSpPr>
            <a:spLocks noGrp="1"/>
          </p:cNvSpPr>
          <p:nvPr>
            <p:ph type="body" idx="1"/>
          </p:nvPr>
        </p:nvSpPr>
        <p:spPr>
          <a:xfrm>
            <a:off x="838200" y="1825625"/>
            <a:ext cx="10515600" cy="36607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dirty="0"/>
          </a:p>
        </p:txBody>
      </p:sp>
      <p:pic>
        <p:nvPicPr>
          <p:cNvPr id="6" name="Picture 5">
            <a:extLst>
              <a:ext uri="{FF2B5EF4-FFF2-40B4-BE49-F238E27FC236}">
                <a16:creationId xmlns:a16="http://schemas.microsoft.com/office/drawing/2014/main" id="{60FBE01F-30DE-8F95-A935-54352FBDABD6}"/>
              </a:ext>
            </a:extLst>
          </p:cNvPr>
          <p:cNvPicPr>
            <a:picLocks noChangeAspect="1"/>
          </p:cNvPicPr>
          <p:nvPr userDrawn="1"/>
        </p:nvPicPr>
        <p:blipFill>
          <a:blip r:embed="rId7"/>
          <a:stretch>
            <a:fillRect/>
          </a:stretch>
        </p:blipFill>
        <p:spPr>
          <a:xfrm>
            <a:off x="-1" y="5715001"/>
            <a:ext cx="12260107" cy="1142999"/>
          </a:xfrm>
          <a:prstGeom prst="rect">
            <a:avLst/>
          </a:prstGeom>
        </p:spPr>
      </p:pic>
    </p:spTree>
    <p:extLst>
      <p:ext uri="{BB962C8B-B14F-4D97-AF65-F5344CB8AC3E}">
        <p14:creationId xmlns:p14="http://schemas.microsoft.com/office/powerpoint/2010/main" val="125628932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90" r:id="rId4"/>
    <p:sldLayoutId id="2147483706" r:id="rId5"/>
  </p:sldLayoutIdLst>
  <p:txStyles>
    <p:titleStyle>
      <a:lvl1pPr algn="l" defTabSz="914400" rtl="0" eaLnBrk="1" latinLnBrk="0" hangingPunct="1">
        <a:lnSpc>
          <a:spcPct val="90000"/>
        </a:lnSpc>
        <a:spcBef>
          <a:spcPct val="0"/>
        </a:spcBef>
        <a:buNone/>
        <a:defRPr sz="4400" b="1" kern="1200">
          <a:solidFill>
            <a:srgbClr val="012145"/>
          </a:solidFill>
          <a:latin typeface="Roboto Slab" pitchFamily="2" charset="0"/>
          <a:ea typeface="Roboto Slab"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2145"/>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2145"/>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2145"/>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B0E1AB-7543-8056-9A61-A43CC6D2AF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l-NL" dirty="0"/>
          </a:p>
        </p:txBody>
      </p:sp>
      <p:sp>
        <p:nvSpPr>
          <p:cNvPr id="3" name="Text Placeholder 2">
            <a:extLst>
              <a:ext uri="{FF2B5EF4-FFF2-40B4-BE49-F238E27FC236}">
                <a16:creationId xmlns:a16="http://schemas.microsoft.com/office/drawing/2014/main" id="{C5D8FFDC-ECC6-2235-0300-2F6FF5776117}"/>
              </a:ext>
            </a:extLst>
          </p:cNvPr>
          <p:cNvSpPr>
            <a:spLocks noGrp="1"/>
          </p:cNvSpPr>
          <p:nvPr>
            <p:ph type="body" idx="1"/>
          </p:nvPr>
        </p:nvSpPr>
        <p:spPr>
          <a:xfrm>
            <a:off x="838200" y="1825625"/>
            <a:ext cx="10515600" cy="36607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dirty="0"/>
          </a:p>
        </p:txBody>
      </p:sp>
      <p:pic>
        <p:nvPicPr>
          <p:cNvPr id="5" name="Picture 4">
            <a:extLst>
              <a:ext uri="{FF2B5EF4-FFF2-40B4-BE49-F238E27FC236}">
                <a16:creationId xmlns:a16="http://schemas.microsoft.com/office/drawing/2014/main" id="{4C8AE443-B046-E3F2-C013-6C7013D80C1F}"/>
              </a:ext>
            </a:extLst>
          </p:cNvPr>
          <p:cNvPicPr>
            <a:picLocks noChangeAspect="1"/>
          </p:cNvPicPr>
          <p:nvPr userDrawn="1"/>
        </p:nvPicPr>
        <p:blipFill>
          <a:blip r:embed="rId7"/>
          <a:stretch>
            <a:fillRect/>
          </a:stretch>
        </p:blipFill>
        <p:spPr>
          <a:xfrm>
            <a:off x="0" y="5714207"/>
            <a:ext cx="12192000" cy="1142999"/>
          </a:xfrm>
          <a:prstGeom prst="rect">
            <a:avLst/>
          </a:prstGeom>
        </p:spPr>
      </p:pic>
    </p:spTree>
    <p:extLst>
      <p:ext uri="{BB962C8B-B14F-4D97-AF65-F5344CB8AC3E}">
        <p14:creationId xmlns:p14="http://schemas.microsoft.com/office/powerpoint/2010/main" val="20428871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6" r:id="rId4"/>
    <p:sldLayoutId id="2147483707" r:id="rId5"/>
  </p:sldLayoutIdLst>
  <p:txStyles>
    <p:titleStyle>
      <a:lvl1pPr algn="l" defTabSz="914400" rtl="0" eaLnBrk="1" latinLnBrk="0" hangingPunct="1">
        <a:lnSpc>
          <a:spcPct val="90000"/>
        </a:lnSpc>
        <a:spcBef>
          <a:spcPct val="0"/>
        </a:spcBef>
        <a:buNone/>
        <a:defRPr sz="4400" b="1" kern="1200">
          <a:solidFill>
            <a:srgbClr val="012145"/>
          </a:solidFill>
          <a:latin typeface="Roboto Slab" pitchFamily="2" charset="0"/>
          <a:ea typeface="Roboto Slab"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2145"/>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2145"/>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2145"/>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B0E1AB-7543-8056-9A61-A43CC6D2AF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l-NL" dirty="0"/>
          </a:p>
        </p:txBody>
      </p:sp>
      <p:sp>
        <p:nvSpPr>
          <p:cNvPr id="3" name="Text Placeholder 2">
            <a:extLst>
              <a:ext uri="{FF2B5EF4-FFF2-40B4-BE49-F238E27FC236}">
                <a16:creationId xmlns:a16="http://schemas.microsoft.com/office/drawing/2014/main" id="{C5D8FFDC-ECC6-2235-0300-2F6FF5776117}"/>
              </a:ext>
            </a:extLst>
          </p:cNvPr>
          <p:cNvSpPr>
            <a:spLocks noGrp="1"/>
          </p:cNvSpPr>
          <p:nvPr>
            <p:ph type="body" idx="1"/>
          </p:nvPr>
        </p:nvSpPr>
        <p:spPr>
          <a:xfrm>
            <a:off x="838200" y="1825625"/>
            <a:ext cx="10515600" cy="36607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dirty="0"/>
          </a:p>
        </p:txBody>
      </p:sp>
      <p:pic>
        <p:nvPicPr>
          <p:cNvPr id="7" name="Picture 6">
            <a:extLst>
              <a:ext uri="{FF2B5EF4-FFF2-40B4-BE49-F238E27FC236}">
                <a16:creationId xmlns:a16="http://schemas.microsoft.com/office/drawing/2014/main" id="{18DAC802-64B8-175D-028D-9851C09FDD5F}"/>
              </a:ext>
            </a:extLst>
          </p:cNvPr>
          <p:cNvPicPr>
            <a:picLocks noChangeAspect="1"/>
          </p:cNvPicPr>
          <p:nvPr userDrawn="1"/>
        </p:nvPicPr>
        <p:blipFill>
          <a:blip r:embed="rId7"/>
          <a:stretch>
            <a:fillRect/>
          </a:stretch>
        </p:blipFill>
        <p:spPr>
          <a:xfrm>
            <a:off x="-1" y="5715001"/>
            <a:ext cx="12191999" cy="1142999"/>
          </a:xfrm>
          <a:prstGeom prst="rect">
            <a:avLst/>
          </a:prstGeom>
        </p:spPr>
      </p:pic>
    </p:spTree>
    <p:extLst>
      <p:ext uri="{BB962C8B-B14F-4D97-AF65-F5344CB8AC3E}">
        <p14:creationId xmlns:p14="http://schemas.microsoft.com/office/powerpoint/2010/main" val="347373402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4" r:id="rId4"/>
    <p:sldLayoutId id="2147483708" r:id="rId5"/>
  </p:sldLayoutIdLst>
  <p:txStyles>
    <p:titleStyle>
      <a:lvl1pPr algn="l" defTabSz="914400" rtl="0" eaLnBrk="1" latinLnBrk="0" hangingPunct="1">
        <a:lnSpc>
          <a:spcPct val="90000"/>
        </a:lnSpc>
        <a:spcBef>
          <a:spcPct val="0"/>
        </a:spcBef>
        <a:buNone/>
        <a:defRPr sz="4400" b="1" kern="1200">
          <a:solidFill>
            <a:srgbClr val="012145"/>
          </a:solidFill>
          <a:latin typeface="Roboto Slab" pitchFamily="2" charset="0"/>
          <a:ea typeface="Roboto Slab"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2145"/>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2145"/>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2145"/>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B0E1AB-7543-8056-9A61-A43CC6D2AF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l-NL" dirty="0"/>
          </a:p>
        </p:txBody>
      </p:sp>
      <p:sp>
        <p:nvSpPr>
          <p:cNvPr id="3" name="Text Placeholder 2">
            <a:extLst>
              <a:ext uri="{FF2B5EF4-FFF2-40B4-BE49-F238E27FC236}">
                <a16:creationId xmlns:a16="http://schemas.microsoft.com/office/drawing/2014/main" id="{C5D8FFDC-ECC6-2235-0300-2F6FF5776117}"/>
              </a:ext>
            </a:extLst>
          </p:cNvPr>
          <p:cNvSpPr>
            <a:spLocks noGrp="1"/>
          </p:cNvSpPr>
          <p:nvPr>
            <p:ph type="body" idx="1"/>
          </p:nvPr>
        </p:nvSpPr>
        <p:spPr>
          <a:xfrm>
            <a:off x="838200" y="1825625"/>
            <a:ext cx="10515600" cy="36607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dirty="0"/>
          </a:p>
        </p:txBody>
      </p:sp>
      <p:pic>
        <p:nvPicPr>
          <p:cNvPr id="9" name="Picture 8">
            <a:extLst>
              <a:ext uri="{FF2B5EF4-FFF2-40B4-BE49-F238E27FC236}">
                <a16:creationId xmlns:a16="http://schemas.microsoft.com/office/drawing/2014/main" id="{3719819F-3D54-DFA7-A6B8-8A19D344C59D}"/>
              </a:ext>
            </a:extLst>
          </p:cNvPr>
          <p:cNvPicPr>
            <a:picLocks noChangeAspect="1"/>
          </p:cNvPicPr>
          <p:nvPr userDrawn="1"/>
        </p:nvPicPr>
        <p:blipFill>
          <a:blip r:embed="rId7"/>
          <a:stretch>
            <a:fillRect/>
          </a:stretch>
        </p:blipFill>
        <p:spPr>
          <a:xfrm>
            <a:off x="0" y="5715001"/>
            <a:ext cx="12192000" cy="1142999"/>
          </a:xfrm>
          <a:prstGeom prst="rect">
            <a:avLst/>
          </a:prstGeom>
        </p:spPr>
      </p:pic>
    </p:spTree>
    <p:extLst>
      <p:ext uri="{BB962C8B-B14F-4D97-AF65-F5344CB8AC3E}">
        <p14:creationId xmlns:p14="http://schemas.microsoft.com/office/powerpoint/2010/main" val="3792577275"/>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60" r:id="rId4"/>
    <p:sldLayoutId id="2147483709" r:id="rId5"/>
  </p:sldLayoutIdLst>
  <p:txStyles>
    <p:titleStyle>
      <a:lvl1pPr algn="l" defTabSz="914400" rtl="0" eaLnBrk="1" latinLnBrk="0" hangingPunct="1">
        <a:lnSpc>
          <a:spcPct val="90000"/>
        </a:lnSpc>
        <a:spcBef>
          <a:spcPct val="0"/>
        </a:spcBef>
        <a:buNone/>
        <a:defRPr sz="4400" b="1" kern="1200">
          <a:solidFill>
            <a:srgbClr val="012145"/>
          </a:solidFill>
          <a:latin typeface="Roboto Slab" pitchFamily="2" charset="0"/>
          <a:ea typeface="Roboto Slab"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2145"/>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2145"/>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2145"/>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B0E1AB-7543-8056-9A61-A43CC6D2AF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l-NL" dirty="0"/>
          </a:p>
        </p:txBody>
      </p:sp>
      <p:sp>
        <p:nvSpPr>
          <p:cNvPr id="3" name="Text Placeholder 2">
            <a:extLst>
              <a:ext uri="{FF2B5EF4-FFF2-40B4-BE49-F238E27FC236}">
                <a16:creationId xmlns:a16="http://schemas.microsoft.com/office/drawing/2014/main" id="{C5D8FFDC-ECC6-2235-0300-2F6FF5776117}"/>
              </a:ext>
            </a:extLst>
          </p:cNvPr>
          <p:cNvSpPr>
            <a:spLocks noGrp="1"/>
          </p:cNvSpPr>
          <p:nvPr>
            <p:ph type="body" idx="1"/>
          </p:nvPr>
        </p:nvSpPr>
        <p:spPr>
          <a:xfrm>
            <a:off x="838200" y="1825625"/>
            <a:ext cx="10515600" cy="36607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dirty="0"/>
          </a:p>
        </p:txBody>
      </p:sp>
      <p:pic>
        <p:nvPicPr>
          <p:cNvPr id="5" name="Picture 4">
            <a:extLst>
              <a:ext uri="{FF2B5EF4-FFF2-40B4-BE49-F238E27FC236}">
                <a16:creationId xmlns:a16="http://schemas.microsoft.com/office/drawing/2014/main" id="{967EDDD2-F7E4-A166-FD25-16E4AF573BE6}"/>
              </a:ext>
            </a:extLst>
          </p:cNvPr>
          <p:cNvPicPr>
            <a:picLocks noChangeAspect="1"/>
          </p:cNvPicPr>
          <p:nvPr userDrawn="1"/>
        </p:nvPicPr>
        <p:blipFill>
          <a:blip r:embed="rId7"/>
          <a:stretch>
            <a:fillRect/>
          </a:stretch>
        </p:blipFill>
        <p:spPr>
          <a:xfrm>
            <a:off x="0" y="5718533"/>
            <a:ext cx="12192000" cy="1136649"/>
          </a:xfrm>
          <a:prstGeom prst="rect">
            <a:avLst/>
          </a:prstGeom>
        </p:spPr>
      </p:pic>
    </p:spTree>
    <p:extLst>
      <p:ext uri="{BB962C8B-B14F-4D97-AF65-F5344CB8AC3E}">
        <p14:creationId xmlns:p14="http://schemas.microsoft.com/office/powerpoint/2010/main" val="27165061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2" r:id="rId4"/>
    <p:sldLayoutId id="2147483710" r:id="rId5"/>
  </p:sldLayoutIdLst>
  <p:txStyles>
    <p:titleStyle>
      <a:lvl1pPr algn="l" defTabSz="914400" rtl="0" eaLnBrk="1" latinLnBrk="0" hangingPunct="1">
        <a:lnSpc>
          <a:spcPct val="90000"/>
        </a:lnSpc>
        <a:spcBef>
          <a:spcPct val="0"/>
        </a:spcBef>
        <a:buNone/>
        <a:defRPr sz="4400" b="1" kern="1200">
          <a:solidFill>
            <a:srgbClr val="012145"/>
          </a:solidFill>
          <a:latin typeface="Roboto Slab" pitchFamily="2" charset="0"/>
          <a:ea typeface="Roboto Slab"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2145"/>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2145"/>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2145"/>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B0E1AB-7543-8056-9A61-A43CC6D2AF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l-NL" dirty="0"/>
          </a:p>
        </p:txBody>
      </p:sp>
      <p:sp>
        <p:nvSpPr>
          <p:cNvPr id="3" name="Text Placeholder 2">
            <a:extLst>
              <a:ext uri="{FF2B5EF4-FFF2-40B4-BE49-F238E27FC236}">
                <a16:creationId xmlns:a16="http://schemas.microsoft.com/office/drawing/2014/main" id="{C5D8FFDC-ECC6-2235-0300-2F6FF5776117}"/>
              </a:ext>
            </a:extLst>
          </p:cNvPr>
          <p:cNvSpPr>
            <a:spLocks noGrp="1"/>
          </p:cNvSpPr>
          <p:nvPr>
            <p:ph type="body" idx="1"/>
          </p:nvPr>
        </p:nvSpPr>
        <p:spPr>
          <a:xfrm>
            <a:off x="838200" y="1825625"/>
            <a:ext cx="10515600" cy="36607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dirty="0"/>
          </a:p>
        </p:txBody>
      </p:sp>
      <p:pic>
        <p:nvPicPr>
          <p:cNvPr id="7" name="Picture 6">
            <a:extLst>
              <a:ext uri="{FF2B5EF4-FFF2-40B4-BE49-F238E27FC236}">
                <a16:creationId xmlns:a16="http://schemas.microsoft.com/office/drawing/2014/main" id="{89F7CF4D-A202-FDBA-584A-2B1B9D1D7898}"/>
              </a:ext>
            </a:extLst>
          </p:cNvPr>
          <p:cNvPicPr>
            <a:picLocks noChangeAspect="1"/>
          </p:cNvPicPr>
          <p:nvPr userDrawn="1"/>
        </p:nvPicPr>
        <p:blipFill>
          <a:blip r:embed="rId7"/>
          <a:stretch>
            <a:fillRect/>
          </a:stretch>
        </p:blipFill>
        <p:spPr>
          <a:xfrm>
            <a:off x="0" y="5714207"/>
            <a:ext cx="12192000" cy="1142999"/>
          </a:xfrm>
          <a:prstGeom prst="rect">
            <a:avLst/>
          </a:prstGeom>
        </p:spPr>
      </p:pic>
    </p:spTree>
    <p:extLst>
      <p:ext uri="{BB962C8B-B14F-4D97-AF65-F5344CB8AC3E}">
        <p14:creationId xmlns:p14="http://schemas.microsoft.com/office/powerpoint/2010/main" val="84763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6" r:id="rId4"/>
    <p:sldLayoutId id="2147483711" r:id="rId5"/>
  </p:sldLayoutIdLst>
  <p:txStyles>
    <p:titleStyle>
      <a:lvl1pPr algn="l" defTabSz="914400" rtl="0" eaLnBrk="1" latinLnBrk="0" hangingPunct="1">
        <a:lnSpc>
          <a:spcPct val="90000"/>
        </a:lnSpc>
        <a:spcBef>
          <a:spcPct val="0"/>
        </a:spcBef>
        <a:buNone/>
        <a:defRPr sz="4400" b="1" kern="1200">
          <a:solidFill>
            <a:srgbClr val="012145"/>
          </a:solidFill>
          <a:latin typeface="Roboto Slab" pitchFamily="2" charset="0"/>
          <a:ea typeface="Roboto Slab"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2145"/>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2145"/>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2145"/>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pixabay.com/en/speech-board-talk-shield-1019788/"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56314-42A6-D0AC-F23C-6D4B754C6BBF}"/>
              </a:ext>
            </a:extLst>
          </p:cNvPr>
          <p:cNvSpPr>
            <a:spLocks noGrp="1"/>
          </p:cNvSpPr>
          <p:nvPr>
            <p:ph type="ctrTitle"/>
          </p:nvPr>
        </p:nvSpPr>
        <p:spPr/>
        <p:txBody>
          <a:bodyPr/>
          <a:lstStyle/>
          <a:p>
            <a:r>
              <a:rPr lang="nl-NL" dirty="0"/>
              <a:t>Positieve Gezondheid</a:t>
            </a:r>
          </a:p>
        </p:txBody>
      </p:sp>
      <p:sp>
        <p:nvSpPr>
          <p:cNvPr id="3" name="Subtitle 2">
            <a:extLst>
              <a:ext uri="{FF2B5EF4-FFF2-40B4-BE49-F238E27FC236}">
                <a16:creationId xmlns:a16="http://schemas.microsoft.com/office/drawing/2014/main" id="{EAF70A8A-FAB8-FEDC-E60F-FD035ECE669E}"/>
              </a:ext>
            </a:extLst>
          </p:cNvPr>
          <p:cNvSpPr>
            <a:spLocks noGrp="1"/>
          </p:cNvSpPr>
          <p:nvPr>
            <p:ph type="subTitle" idx="1"/>
          </p:nvPr>
        </p:nvSpPr>
        <p:spPr/>
        <p:txBody>
          <a:bodyPr/>
          <a:lstStyle/>
          <a:p>
            <a:r>
              <a:rPr lang="nl-NL" dirty="0"/>
              <a:t>of: Gezondheid, wat is dat eigenlijk?</a:t>
            </a:r>
          </a:p>
        </p:txBody>
      </p:sp>
    </p:spTree>
    <p:extLst>
      <p:ext uri="{BB962C8B-B14F-4D97-AF65-F5344CB8AC3E}">
        <p14:creationId xmlns:p14="http://schemas.microsoft.com/office/powerpoint/2010/main" val="735290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33F6FA-29E7-436A-4B2B-27CDDD56DED8}"/>
              </a:ext>
            </a:extLst>
          </p:cNvPr>
          <p:cNvSpPr>
            <a:spLocks noGrp="1"/>
          </p:cNvSpPr>
          <p:nvPr>
            <p:ph type="title"/>
          </p:nvPr>
        </p:nvSpPr>
        <p:spPr/>
        <p:txBody>
          <a:bodyPr/>
          <a:lstStyle/>
          <a:p>
            <a:pPr algn="ctr"/>
            <a:r>
              <a:rPr lang="nl-NL" dirty="0"/>
              <a:t>Nieuw concept van Gezondheid</a:t>
            </a:r>
          </a:p>
        </p:txBody>
      </p:sp>
      <p:sp>
        <p:nvSpPr>
          <p:cNvPr id="3" name="Tijdelijke aanduiding voor inhoud 2">
            <a:extLst>
              <a:ext uri="{FF2B5EF4-FFF2-40B4-BE49-F238E27FC236}">
                <a16:creationId xmlns:a16="http://schemas.microsoft.com/office/drawing/2014/main" id="{6AB0414B-80BB-6A80-D6EE-0743C439D918}"/>
              </a:ext>
            </a:extLst>
          </p:cNvPr>
          <p:cNvSpPr>
            <a:spLocks noGrp="1"/>
          </p:cNvSpPr>
          <p:nvPr>
            <p:ph idx="1"/>
          </p:nvPr>
        </p:nvSpPr>
        <p:spPr/>
        <p:txBody>
          <a:bodyPr/>
          <a:lstStyle/>
          <a:p>
            <a:pPr marL="0" indent="0">
              <a:buNone/>
            </a:pPr>
            <a:r>
              <a:rPr lang="nl-NL" dirty="0"/>
              <a:t>Gezondheid als het vermogen om je aan te passen en eigen regie te voeren over:</a:t>
            </a:r>
          </a:p>
          <a:p>
            <a:r>
              <a:rPr lang="nl-NL" dirty="0"/>
              <a:t>Sociale</a:t>
            </a:r>
          </a:p>
          <a:p>
            <a:r>
              <a:rPr lang="nl-NL" dirty="0"/>
              <a:t>Emotionele</a:t>
            </a:r>
          </a:p>
          <a:p>
            <a:r>
              <a:rPr lang="nl-NL" dirty="0"/>
              <a:t>Fysieke</a:t>
            </a:r>
          </a:p>
          <a:p>
            <a:pPr marL="0" indent="0">
              <a:buNone/>
            </a:pPr>
            <a:r>
              <a:rPr lang="nl-NL" dirty="0"/>
              <a:t>Uitdagingen van het leven</a:t>
            </a:r>
          </a:p>
        </p:txBody>
      </p:sp>
      <p:pic>
        <p:nvPicPr>
          <p:cNvPr id="4" name="Afbeelding 3">
            <a:extLst>
              <a:ext uri="{FF2B5EF4-FFF2-40B4-BE49-F238E27FC236}">
                <a16:creationId xmlns:a16="http://schemas.microsoft.com/office/drawing/2014/main" id="{6168FD62-0CD9-2478-DC1F-06201EEAF1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80" y="2805608"/>
            <a:ext cx="2084749" cy="1700808"/>
          </a:xfrm>
          <a:prstGeom prst="rect">
            <a:avLst/>
          </a:prstGeom>
        </p:spPr>
      </p:pic>
      <p:sp>
        <p:nvSpPr>
          <p:cNvPr id="6" name="Tekstvak 5">
            <a:extLst>
              <a:ext uri="{FF2B5EF4-FFF2-40B4-BE49-F238E27FC236}">
                <a16:creationId xmlns:a16="http://schemas.microsoft.com/office/drawing/2014/main" id="{16050FEC-061B-EB07-F039-56EF7A547127}"/>
              </a:ext>
            </a:extLst>
          </p:cNvPr>
          <p:cNvSpPr txBox="1"/>
          <p:nvPr/>
        </p:nvSpPr>
        <p:spPr>
          <a:xfrm>
            <a:off x="7555780" y="4627075"/>
            <a:ext cx="1927267" cy="307777"/>
          </a:xfrm>
          <a:prstGeom prst="rect">
            <a:avLst/>
          </a:prstGeom>
          <a:noFill/>
        </p:spPr>
        <p:txBody>
          <a:bodyPr wrap="square" rtlCol="0">
            <a:spAutoFit/>
          </a:bodyPr>
          <a:lstStyle/>
          <a:p>
            <a:r>
              <a:rPr lang="nl-NL" sz="1400" dirty="0"/>
              <a:t>door: Machteld Huber</a:t>
            </a:r>
          </a:p>
        </p:txBody>
      </p:sp>
    </p:spTree>
    <p:extLst>
      <p:ext uri="{BB962C8B-B14F-4D97-AF65-F5344CB8AC3E}">
        <p14:creationId xmlns:p14="http://schemas.microsoft.com/office/powerpoint/2010/main" val="1725989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5D197F-87C8-3199-E583-041681FC407A}"/>
              </a:ext>
            </a:extLst>
          </p:cNvPr>
          <p:cNvSpPr>
            <a:spLocks noGrp="1"/>
          </p:cNvSpPr>
          <p:nvPr>
            <p:ph type="title"/>
          </p:nvPr>
        </p:nvSpPr>
        <p:spPr>
          <a:xfrm>
            <a:off x="955496" y="365125"/>
            <a:ext cx="10398303" cy="1325563"/>
          </a:xfrm>
        </p:spPr>
        <p:txBody>
          <a:bodyPr/>
          <a:lstStyle/>
          <a:p>
            <a:pPr algn="ctr"/>
            <a:r>
              <a:rPr lang="nl-NL" dirty="0"/>
              <a:t>Positieve Gezondheid</a:t>
            </a:r>
          </a:p>
        </p:txBody>
      </p:sp>
      <p:sp>
        <p:nvSpPr>
          <p:cNvPr id="3" name="Tijdelijke aanduiding voor inhoud 2">
            <a:extLst>
              <a:ext uri="{FF2B5EF4-FFF2-40B4-BE49-F238E27FC236}">
                <a16:creationId xmlns:a16="http://schemas.microsoft.com/office/drawing/2014/main" id="{A793E29F-2F20-67DB-A091-9BBEB405DE2D}"/>
              </a:ext>
            </a:extLst>
          </p:cNvPr>
          <p:cNvSpPr>
            <a:spLocks noGrp="1"/>
          </p:cNvSpPr>
          <p:nvPr>
            <p:ph idx="1"/>
          </p:nvPr>
        </p:nvSpPr>
        <p:spPr>
          <a:xfrm>
            <a:off x="896847" y="1825625"/>
            <a:ext cx="10515600" cy="3660775"/>
          </a:xfrm>
        </p:spPr>
        <p:txBody>
          <a:bodyPr/>
          <a:lstStyle/>
          <a:p>
            <a:r>
              <a:rPr lang="nl-NL" dirty="0"/>
              <a:t>De nadruk ligt op </a:t>
            </a:r>
            <a:r>
              <a:rPr lang="nl-NL" b="1" dirty="0"/>
              <a:t>veerkracht</a:t>
            </a:r>
            <a:r>
              <a:rPr lang="nl-NL" dirty="0"/>
              <a:t> en vaardigheden</a:t>
            </a:r>
          </a:p>
          <a:p>
            <a:r>
              <a:rPr lang="nl-NL" dirty="0"/>
              <a:t>Wat kan nog wel i.p.v. wat kan niet meer</a:t>
            </a:r>
          </a:p>
          <a:p>
            <a:r>
              <a:rPr lang="nl-NL" dirty="0"/>
              <a:t>Aansluiten bij persoonlijke behoeften</a:t>
            </a:r>
          </a:p>
          <a:p>
            <a:r>
              <a:rPr lang="nl-NL" dirty="0"/>
              <a:t>Stimuleert </a:t>
            </a:r>
            <a:r>
              <a:rPr lang="nl-NL" b="1" dirty="0"/>
              <a:t>eigen regie</a:t>
            </a:r>
            <a:endParaRPr lang="nl-NL" dirty="0"/>
          </a:p>
        </p:txBody>
      </p:sp>
      <p:pic>
        <p:nvPicPr>
          <p:cNvPr id="4" name="Afbeelding 3">
            <a:extLst>
              <a:ext uri="{FF2B5EF4-FFF2-40B4-BE49-F238E27FC236}">
                <a16:creationId xmlns:a16="http://schemas.microsoft.com/office/drawing/2014/main" id="{E3A7FF05-1ED3-A35A-2FA9-5FC7CE6C4E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5654" y="2794569"/>
            <a:ext cx="3149450" cy="2362087"/>
          </a:xfrm>
          <a:prstGeom prst="rect">
            <a:avLst/>
          </a:prstGeom>
        </p:spPr>
      </p:pic>
    </p:spTree>
    <p:extLst>
      <p:ext uri="{BB962C8B-B14F-4D97-AF65-F5344CB8AC3E}">
        <p14:creationId xmlns:p14="http://schemas.microsoft.com/office/powerpoint/2010/main" val="569154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3A0FDC-A52C-7001-11CC-5EC9B0B1A2FD}"/>
              </a:ext>
            </a:extLst>
          </p:cNvPr>
          <p:cNvSpPr>
            <a:spLocks noGrp="1"/>
          </p:cNvSpPr>
          <p:nvPr>
            <p:ph type="title"/>
          </p:nvPr>
        </p:nvSpPr>
        <p:spPr/>
        <p:txBody>
          <a:bodyPr/>
          <a:lstStyle/>
          <a:p>
            <a:pPr algn="ctr"/>
            <a:r>
              <a:rPr lang="nl-NL" dirty="0"/>
              <a:t>Totstandkoming</a:t>
            </a:r>
          </a:p>
        </p:txBody>
      </p:sp>
      <p:sp>
        <p:nvSpPr>
          <p:cNvPr id="3" name="Tijdelijke aanduiding voor inhoud 2">
            <a:extLst>
              <a:ext uri="{FF2B5EF4-FFF2-40B4-BE49-F238E27FC236}">
                <a16:creationId xmlns:a16="http://schemas.microsoft.com/office/drawing/2014/main" id="{CA9152C7-C6D1-5BE1-B520-9C014CD5A77A}"/>
              </a:ext>
            </a:extLst>
          </p:cNvPr>
          <p:cNvSpPr>
            <a:spLocks noGrp="1"/>
          </p:cNvSpPr>
          <p:nvPr>
            <p:ph idx="1"/>
          </p:nvPr>
        </p:nvSpPr>
        <p:spPr>
          <a:xfrm>
            <a:off x="838200" y="1815351"/>
            <a:ext cx="10515600" cy="3805986"/>
          </a:xfrm>
        </p:spPr>
        <p:txBody>
          <a:bodyPr/>
          <a:lstStyle/>
          <a:p>
            <a:pPr marL="0" indent="0">
              <a:buNone/>
            </a:pPr>
            <a:r>
              <a:rPr lang="nl-NL" dirty="0"/>
              <a:t>6 dimensies gebaseerd op wetenschappelijk onderzoek:</a:t>
            </a:r>
          </a:p>
          <a:p>
            <a:pPr marL="0" indent="0">
              <a:buNone/>
            </a:pPr>
            <a:endParaRPr lang="nl-NL" dirty="0"/>
          </a:p>
        </p:txBody>
      </p:sp>
      <p:pic>
        <p:nvPicPr>
          <p:cNvPr id="4" name="Afbeelding 3">
            <a:extLst>
              <a:ext uri="{FF2B5EF4-FFF2-40B4-BE49-F238E27FC236}">
                <a16:creationId xmlns:a16="http://schemas.microsoft.com/office/drawing/2014/main" id="{31A871C5-9D04-DE19-22DB-3EDC1F40697D}"/>
              </a:ext>
            </a:extLst>
          </p:cNvPr>
          <p:cNvPicPr>
            <a:picLocks noChangeAspect="1"/>
          </p:cNvPicPr>
          <p:nvPr/>
        </p:nvPicPr>
        <p:blipFill rotWithShape="1">
          <a:blip r:embed="rId2"/>
          <a:srcRect l="27951" t="19201" r="42125" b="14444"/>
          <a:stretch/>
        </p:blipFill>
        <p:spPr>
          <a:xfrm>
            <a:off x="4074662" y="2462913"/>
            <a:ext cx="2532220" cy="3158424"/>
          </a:xfrm>
          <a:prstGeom prst="rect">
            <a:avLst/>
          </a:prstGeom>
        </p:spPr>
      </p:pic>
    </p:spTree>
    <p:extLst>
      <p:ext uri="{BB962C8B-B14F-4D97-AF65-F5344CB8AC3E}">
        <p14:creationId xmlns:p14="http://schemas.microsoft.com/office/powerpoint/2010/main" val="3139087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469443-3090-6731-11C4-02E72BEAB3E4}"/>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1297A616-20EA-7349-00A0-4C991A1D8ABF}"/>
              </a:ext>
            </a:extLst>
          </p:cNvPr>
          <p:cNvPicPr>
            <a:picLocks noGrp="1" noChangeAspect="1"/>
          </p:cNvPicPr>
          <p:nvPr>
            <p:ph idx="1"/>
          </p:nvPr>
        </p:nvPicPr>
        <p:blipFill rotWithShape="1">
          <a:blip r:embed="rId3"/>
          <a:srcRect l="1881" r="2873"/>
          <a:stretch/>
        </p:blipFill>
        <p:spPr>
          <a:xfrm>
            <a:off x="1910993" y="256677"/>
            <a:ext cx="7438490" cy="5524134"/>
          </a:xfrm>
          <a:prstGeom prst="rect">
            <a:avLst/>
          </a:prstGeom>
        </p:spPr>
      </p:pic>
    </p:spTree>
    <p:extLst>
      <p:ext uri="{BB962C8B-B14F-4D97-AF65-F5344CB8AC3E}">
        <p14:creationId xmlns:p14="http://schemas.microsoft.com/office/powerpoint/2010/main" val="1155641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30B9BB-AD6E-04E8-6F8A-9353F29EF087}"/>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03E30BE1-C3CF-70E7-8611-7C04590FBE29}"/>
              </a:ext>
            </a:extLst>
          </p:cNvPr>
          <p:cNvSpPr>
            <a:spLocks noGrp="1"/>
          </p:cNvSpPr>
          <p:nvPr>
            <p:ph idx="1"/>
          </p:nvPr>
        </p:nvSpPr>
        <p:spPr>
          <a:xfrm>
            <a:off x="838200" y="1825625"/>
            <a:ext cx="10515600" cy="3784065"/>
          </a:xfrm>
        </p:spPr>
        <p:txBody>
          <a:bodyPr/>
          <a:lstStyle/>
          <a:p>
            <a:endParaRPr lang="nl-NL" dirty="0"/>
          </a:p>
        </p:txBody>
      </p:sp>
      <p:grpSp>
        <p:nvGrpSpPr>
          <p:cNvPr id="4" name="Groep 3">
            <a:extLst>
              <a:ext uri="{FF2B5EF4-FFF2-40B4-BE49-F238E27FC236}">
                <a16:creationId xmlns:a16="http://schemas.microsoft.com/office/drawing/2014/main" id="{8EF13903-DFF2-6DE1-AB88-9357862B4CCA}"/>
              </a:ext>
            </a:extLst>
          </p:cNvPr>
          <p:cNvGrpSpPr/>
          <p:nvPr/>
        </p:nvGrpSpPr>
        <p:grpSpPr>
          <a:xfrm>
            <a:off x="2794571" y="195209"/>
            <a:ext cx="5959011" cy="5506948"/>
            <a:chOff x="755576" y="294751"/>
            <a:chExt cx="6095528" cy="6533860"/>
          </a:xfrm>
        </p:grpSpPr>
        <p:pic>
          <p:nvPicPr>
            <p:cNvPr id="5" name="Afbeelding 4">
              <a:extLst>
                <a:ext uri="{FF2B5EF4-FFF2-40B4-BE49-F238E27FC236}">
                  <a16:creationId xmlns:a16="http://schemas.microsoft.com/office/drawing/2014/main" id="{6666FA8B-188D-3B27-2AC6-861B4E006216}"/>
                </a:ext>
              </a:extLst>
            </p:cNvPr>
            <p:cNvPicPr>
              <a:picLocks noChangeAspect="1"/>
            </p:cNvPicPr>
            <p:nvPr/>
          </p:nvPicPr>
          <p:blipFill rotWithShape="1">
            <a:blip r:embed="rId2"/>
            <a:srcRect l="24013" t="18544" r="21138" b="4855"/>
            <a:stretch/>
          </p:blipFill>
          <p:spPr>
            <a:xfrm>
              <a:off x="755576" y="294751"/>
              <a:ext cx="6095528" cy="4788532"/>
            </a:xfrm>
            <a:prstGeom prst="rect">
              <a:avLst/>
            </a:prstGeom>
          </p:spPr>
        </p:pic>
        <p:pic>
          <p:nvPicPr>
            <p:cNvPr id="6" name="Afbeelding 5">
              <a:extLst>
                <a:ext uri="{FF2B5EF4-FFF2-40B4-BE49-F238E27FC236}">
                  <a16:creationId xmlns:a16="http://schemas.microsoft.com/office/drawing/2014/main" id="{D4FF5F3C-9D42-7CC0-C984-B9ADA68E86B4}"/>
                </a:ext>
              </a:extLst>
            </p:cNvPr>
            <p:cNvPicPr>
              <a:picLocks noChangeAspect="1"/>
            </p:cNvPicPr>
            <p:nvPr/>
          </p:nvPicPr>
          <p:blipFill rotWithShape="1">
            <a:blip r:embed="rId3"/>
            <a:srcRect l="24013" t="27600" r="21138" b="44400"/>
            <a:stretch/>
          </p:blipFill>
          <p:spPr>
            <a:xfrm>
              <a:off x="755576" y="5078297"/>
              <a:ext cx="6095528" cy="1750314"/>
            </a:xfrm>
            <a:prstGeom prst="rect">
              <a:avLst/>
            </a:prstGeom>
          </p:spPr>
        </p:pic>
      </p:grpSp>
    </p:spTree>
    <p:extLst>
      <p:ext uri="{BB962C8B-B14F-4D97-AF65-F5344CB8AC3E}">
        <p14:creationId xmlns:p14="http://schemas.microsoft.com/office/powerpoint/2010/main" val="983815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E20665-CB7E-D944-BF2A-031937DB33E0}"/>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4826550A-6737-07F2-4EDC-FD48442A4C3D}"/>
              </a:ext>
            </a:extLst>
          </p:cNvPr>
          <p:cNvPicPr>
            <a:picLocks noGrp="1" noChangeAspect="1"/>
          </p:cNvPicPr>
          <p:nvPr>
            <p:ph idx="1"/>
          </p:nvPr>
        </p:nvPicPr>
        <p:blipFill rotWithShape="1">
          <a:blip r:embed="rId2"/>
          <a:srcRect l="12988" t="19201" r="23226" b="24800"/>
          <a:stretch/>
        </p:blipFill>
        <p:spPr>
          <a:xfrm>
            <a:off x="1284262" y="719192"/>
            <a:ext cx="9237442" cy="4561726"/>
          </a:xfrm>
          <a:prstGeom prst="rect">
            <a:avLst/>
          </a:prstGeom>
        </p:spPr>
      </p:pic>
    </p:spTree>
    <p:extLst>
      <p:ext uri="{BB962C8B-B14F-4D97-AF65-F5344CB8AC3E}">
        <p14:creationId xmlns:p14="http://schemas.microsoft.com/office/powerpoint/2010/main" val="345161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3961AC-3E11-44E0-9010-5FF45C66465F}"/>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3FD231C7-E14E-889A-D1C7-E8617EC60AE3}"/>
              </a:ext>
            </a:extLst>
          </p:cNvPr>
          <p:cNvSpPr>
            <a:spLocks noGrp="1"/>
          </p:cNvSpPr>
          <p:nvPr>
            <p:ph idx="1"/>
          </p:nvPr>
        </p:nvSpPr>
        <p:spPr/>
        <p:txBody>
          <a:bodyPr/>
          <a:lstStyle/>
          <a:p>
            <a:pPr marL="0" indent="0">
              <a:buNone/>
            </a:pPr>
            <a:r>
              <a:rPr lang="nl-NL" dirty="0"/>
              <a:t>Dus:</a:t>
            </a:r>
          </a:p>
          <a:p>
            <a:r>
              <a:rPr lang="nl-NL" dirty="0"/>
              <a:t>Meer aandacht voor wat kan i.p.v. voor wat niet kan</a:t>
            </a:r>
          </a:p>
          <a:p>
            <a:r>
              <a:rPr lang="nl-NL" dirty="0"/>
              <a:t>Zingeving / er toe doen / meedoen centraal</a:t>
            </a:r>
          </a:p>
          <a:p>
            <a:r>
              <a:rPr lang="nl-NL" dirty="0"/>
              <a:t>Aansluiten bij alle persoonlijke behoeften</a:t>
            </a:r>
          </a:p>
          <a:p>
            <a:r>
              <a:rPr lang="nl-NL" dirty="0"/>
              <a:t>Regie bij mensen zelf</a:t>
            </a:r>
          </a:p>
        </p:txBody>
      </p:sp>
    </p:spTree>
    <p:extLst>
      <p:ext uri="{BB962C8B-B14F-4D97-AF65-F5344CB8AC3E}">
        <p14:creationId xmlns:p14="http://schemas.microsoft.com/office/powerpoint/2010/main" val="4085020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F24192-46F9-9A5F-254B-2EAA307132E8}"/>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AB88D153-F1F6-1AF2-F465-E6E07014C2DC}"/>
              </a:ext>
            </a:extLst>
          </p:cNvPr>
          <p:cNvSpPr>
            <a:spLocks noGrp="1"/>
          </p:cNvSpPr>
          <p:nvPr>
            <p:ph idx="1"/>
          </p:nvPr>
        </p:nvSpPr>
        <p:spPr/>
        <p:txBody>
          <a:bodyPr/>
          <a:lstStyle/>
          <a:p>
            <a:pPr marL="0" indent="0">
              <a:buNone/>
            </a:pPr>
            <a:r>
              <a:rPr lang="nl-NL" dirty="0"/>
              <a:t>Voorbeelden:</a:t>
            </a:r>
          </a:p>
          <a:p>
            <a:r>
              <a:rPr lang="nl-NL" dirty="0"/>
              <a:t>Wat wil ik</a:t>
            </a:r>
          </a:p>
          <a:p>
            <a:r>
              <a:rPr lang="nl-NL" dirty="0"/>
              <a:t>Wat kan ik</a:t>
            </a:r>
          </a:p>
          <a:p>
            <a:r>
              <a:rPr lang="nl-NL" dirty="0"/>
              <a:t>Wat heb ik nodig</a:t>
            </a:r>
          </a:p>
        </p:txBody>
      </p:sp>
    </p:spTree>
    <p:extLst>
      <p:ext uri="{BB962C8B-B14F-4D97-AF65-F5344CB8AC3E}">
        <p14:creationId xmlns:p14="http://schemas.microsoft.com/office/powerpoint/2010/main" val="1973530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FB17AD-001F-DD1F-218F-0A90186FA441}"/>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872BEAD4-DB42-1F1A-5834-1FD35F5639B1}"/>
              </a:ext>
            </a:extLst>
          </p:cNvPr>
          <p:cNvSpPr>
            <a:spLocks noGrp="1"/>
          </p:cNvSpPr>
          <p:nvPr>
            <p:ph idx="1"/>
          </p:nvPr>
        </p:nvSpPr>
        <p:spPr/>
        <p:txBody>
          <a:bodyPr/>
          <a:lstStyle/>
          <a:p>
            <a:pPr marL="0" indent="0">
              <a:buNone/>
            </a:pPr>
            <a:endParaRPr lang="nl-NL" dirty="0"/>
          </a:p>
          <a:p>
            <a:pPr marL="0" indent="0">
              <a:buNone/>
            </a:pPr>
            <a:endParaRPr lang="nl-NL" dirty="0"/>
          </a:p>
          <a:p>
            <a:pPr marL="0" indent="0" algn="ctr">
              <a:buNone/>
            </a:pPr>
            <a:r>
              <a:rPr lang="nl-NL" b="1" dirty="0"/>
              <a:t>PAUZE</a:t>
            </a:r>
          </a:p>
        </p:txBody>
      </p:sp>
    </p:spTree>
    <p:extLst>
      <p:ext uri="{BB962C8B-B14F-4D97-AF65-F5344CB8AC3E}">
        <p14:creationId xmlns:p14="http://schemas.microsoft.com/office/powerpoint/2010/main" val="1900736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F0BF7F-CF31-9C9D-166C-BB99AD19AD7E}"/>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3F72E2E-2070-21EC-1CC8-DEA28E63C84C}"/>
              </a:ext>
            </a:extLst>
          </p:cNvPr>
          <p:cNvSpPr>
            <a:spLocks noGrp="1"/>
          </p:cNvSpPr>
          <p:nvPr>
            <p:ph idx="1"/>
          </p:nvPr>
        </p:nvSpPr>
        <p:spPr/>
        <p:txBody>
          <a:bodyPr/>
          <a:lstStyle/>
          <a:p>
            <a:pPr marL="0" indent="0">
              <a:buNone/>
            </a:pPr>
            <a:endParaRPr lang="nl-NL" dirty="0"/>
          </a:p>
          <a:p>
            <a:pPr marL="0" indent="0">
              <a:buNone/>
            </a:pPr>
            <a:endParaRPr lang="nl-NL" dirty="0"/>
          </a:p>
          <a:p>
            <a:pPr marL="0" indent="0" algn="ctr">
              <a:buNone/>
            </a:pPr>
            <a:r>
              <a:rPr lang="nl-NL" dirty="0"/>
              <a:t>Recepten voor Klein Geluk</a:t>
            </a:r>
          </a:p>
        </p:txBody>
      </p:sp>
    </p:spTree>
    <p:extLst>
      <p:ext uri="{BB962C8B-B14F-4D97-AF65-F5344CB8AC3E}">
        <p14:creationId xmlns:p14="http://schemas.microsoft.com/office/powerpoint/2010/main" val="2300833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A3FC70-3591-CE5B-E0CB-03116916915C}"/>
              </a:ext>
            </a:extLst>
          </p:cNvPr>
          <p:cNvSpPr>
            <a:spLocks noGrp="1"/>
          </p:cNvSpPr>
          <p:nvPr>
            <p:ph type="title"/>
          </p:nvPr>
        </p:nvSpPr>
        <p:spPr/>
        <p:txBody>
          <a:bodyPr/>
          <a:lstStyle/>
          <a:p>
            <a:pPr algn="ctr"/>
            <a:r>
              <a:rPr lang="nl-NL" dirty="0"/>
              <a:t>Introductie</a:t>
            </a:r>
          </a:p>
        </p:txBody>
      </p:sp>
      <p:sp>
        <p:nvSpPr>
          <p:cNvPr id="3" name="Tijdelijke aanduiding voor inhoud 2">
            <a:extLst>
              <a:ext uri="{FF2B5EF4-FFF2-40B4-BE49-F238E27FC236}">
                <a16:creationId xmlns:a16="http://schemas.microsoft.com/office/drawing/2014/main" id="{231DBBBB-CD50-0989-615D-149198EF8C18}"/>
              </a:ext>
            </a:extLst>
          </p:cNvPr>
          <p:cNvSpPr>
            <a:spLocks noGrp="1"/>
          </p:cNvSpPr>
          <p:nvPr>
            <p:ph idx="1"/>
          </p:nvPr>
        </p:nvSpPr>
        <p:spPr/>
        <p:txBody>
          <a:bodyPr>
            <a:normAutofit lnSpcReduction="10000"/>
          </a:bodyPr>
          <a:lstStyle/>
          <a:p>
            <a:r>
              <a:rPr lang="nl-NL" sz="2200" dirty="0"/>
              <a:t>Even voorstellen….</a:t>
            </a:r>
          </a:p>
          <a:p>
            <a:r>
              <a:rPr lang="nl-NL" sz="2200" dirty="0"/>
              <a:t>Tineke Meeldijk</a:t>
            </a:r>
          </a:p>
          <a:p>
            <a:r>
              <a:rPr lang="nl-NL" sz="2200" dirty="0"/>
              <a:t>Gezondheidsmakelaar bij GGD Brabant-Zuidoost</a:t>
            </a:r>
          </a:p>
          <a:p>
            <a:r>
              <a:rPr lang="nl-NL" sz="2200" dirty="0"/>
              <a:t>Seniorenvoorlichting</a:t>
            </a:r>
          </a:p>
          <a:p>
            <a:endParaRPr lang="nl-NL" sz="2200" dirty="0"/>
          </a:p>
          <a:p>
            <a:pPr marL="0" indent="0">
              <a:buNone/>
            </a:pPr>
            <a:r>
              <a:rPr lang="nl-NL" sz="2200" dirty="0"/>
              <a:t>Inhoud:</a:t>
            </a:r>
          </a:p>
          <a:p>
            <a:r>
              <a:rPr lang="nl-NL" sz="2200" dirty="0"/>
              <a:t>Gezondheid: Wat is dat nu?</a:t>
            </a:r>
          </a:p>
          <a:p>
            <a:r>
              <a:rPr lang="nl-NL" sz="2200" dirty="0"/>
              <a:t>Totstandkoming Mijn Positieve Gezondheid</a:t>
            </a:r>
          </a:p>
          <a:p>
            <a:r>
              <a:rPr lang="nl-NL" sz="2200" dirty="0"/>
              <a:t>Mijn Positieve Gezondheid in de praktijk</a:t>
            </a:r>
          </a:p>
          <a:p>
            <a:pPr marL="0" indent="0">
              <a:buNone/>
            </a:pPr>
            <a:endParaRPr lang="nl-NL" dirty="0"/>
          </a:p>
        </p:txBody>
      </p:sp>
      <p:pic>
        <p:nvPicPr>
          <p:cNvPr id="4" name="Afbeelding 3">
            <a:extLst>
              <a:ext uri="{FF2B5EF4-FFF2-40B4-BE49-F238E27FC236}">
                <a16:creationId xmlns:a16="http://schemas.microsoft.com/office/drawing/2014/main" id="{83D3A00C-138B-E8F4-E3FE-57475868FEBA}"/>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625948" y="2628653"/>
            <a:ext cx="2857747" cy="2857747"/>
          </a:xfrm>
          <a:prstGeom prst="rect">
            <a:avLst/>
          </a:prstGeom>
        </p:spPr>
      </p:pic>
    </p:spTree>
    <p:extLst>
      <p:ext uri="{BB962C8B-B14F-4D97-AF65-F5344CB8AC3E}">
        <p14:creationId xmlns:p14="http://schemas.microsoft.com/office/powerpoint/2010/main" val="726785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70CC0C-B86E-DCA9-FC3A-AD8D259A9FDA}"/>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CD90F782-26B9-6AF4-11BF-2A4921BDE11A}"/>
              </a:ext>
            </a:extLst>
          </p:cNvPr>
          <p:cNvPicPr>
            <a:picLocks noGrp="1" noChangeAspect="1"/>
          </p:cNvPicPr>
          <p:nvPr>
            <p:ph idx="1"/>
          </p:nvPr>
        </p:nvPicPr>
        <p:blipFill rotWithShape="1">
          <a:blip r:embed="rId2"/>
          <a:srcRect l="22438" t="16401" r="18501" b="6601"/>
          <a:stretch/>
        </p:blipFill>
        <p:spPr>
          <a:xfrm>
            <a:off x="2327614" y="365125"/>
            <a:ext cx="7247901" cy="5315124"/>
          </a:xfrm>
          <a:prstGeom prst="rect">
            <a:avLst/>
          </a:prstGeom>
        </p:spPr>
      </p:pic>
    </p:spTree>
    <p:extLst>
      <p:ext uri="{BB962C8B-B14F-4D97-AF65-F5344CB8AC3E}">
        <p14:creationId xmlns:p14="http://schemas.microsoft.com/office/powerpoint/2010/main" val="993489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070FB6-32EC-8911-14E0-002224FB4C78}"/>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AA3602F-2E14-AFFE-B4E1-2DD68B2AD9ED}"/>
              </a:ext>
            </a:extLst>
          </p:cNvPr>
          <p:cNvSpPr>
            <a:spLocks noGrp="1"/>
          </p:cNvSpPr>
          <p:nvPr>
            <p:ph idx="1"/>
          </p:nvPr>
        </p:nvSpPr>
        <p:spPr/>
        <p:txBody>
          <a:bodyPr/>
          <a:lstStyle/>
          <a:p>
            <a:pPr marL="0" indent="0">
              <a:buNone/>
            </a:pPr>
            <a:endParaRPr lang="nl-NL" dirty="0"/>
          </a:p>
          <a:p>
            <a:pPr marL="0" indent="0" algn="ctr">
              <a:buNone/>
            </a:pPr>
            <a:r>
              <a:rPr lang="nl-NL" dirty="0"/>
              <a:t>Uitgangspunt:</a:t>
            </a:r>
          </a:p>
          <a:p>
            <a:pPr marL="0" indent="0" algn="ctr">
              <a:buNone/>
            </a:pPr>
            <a:endParaRPr lang="nl-NL" dirty="0"/>
          </a:p>
          <a:p>
            <a:pPr marL="0" indent="0" algn="ctr">
              <a:buNone/>
            </a:pPr>
            <a:r>
              <a:rPr lang="nl-NL" dirty="0"/>
              <a:t>Jullie ervaring als vrijwilliger</a:t>
            </a:r>
          </a:p>
        </p:txBody>
      </p:sp>
    </p:spTree>
    <p:extLst>
      <p:ext uri="{BB962C8B-B14F-4D97-AF65-F5344CB8AC3E}">
        <p14:creationId xmlns:p14="http://schemas.microsoft.com/office/powerpoint/2010/main" val="1942844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8CABDF-41A5-0FE3-6ED6-93493BEB0398}"/>
              </a:ext>
            </a:extLst>
          </p:cNvPr>
          <p:cNvSpPr>
            <a:spLocks noGrp="1"/>
          </p:cNvSpPr>
          <p:nvPr>
            <p:ph type="title"/>
          </p:nvPr>
        </p:nvSpPr>
        <p:spPr/>
        <p:txBody>
          <a:bodyPr/>
          <a:lstStyle/>
          <a:p>
            <a:pPr algn="ctr"/>
            <a:r>
              <a:rPr lang="nl-NL" dirty="0"/>
              <a:t>Gezondheid: wat is dat?</a:t>
            </a:r>
          </a:p>
        </p:txBody>
      </p:sp>
      <p:sp>
        <p:nvSpPr>
          <p:cNvPr id="3" name="Tijdelijke aanduiding voor inhoud 2">
            <a:extLst>
              <a:ext uri="{FF2B5EF4-FFF2-40B4-BE49-F238E27FC236}">
                <a16:creationId xmlns:a16="http://schemas.microsoft.com/office/drawing/2014/main" id="{14042B6C-3D61-B568-28EE-81C0EECD7949}"/>
              </a:ext>
            </a:extLst>
          </p:cNvPr>
          <p:cNvSpPr>
            <a:spLocks noGrp="1"/>
          </p:cNvSpPr>
          <p:nvPr>
            <p:ph idx="1"/>
          </p:nvPr>
        </p:nvSpPr>
        <p:spPr/>
        <p:txBody>
          <a:bodyPr/>
          <a:lstStyle/>
          <a:p>
            <a:endParaRPr lang="nl-NL" dirty="0"/>
          </a:p>
          <a:p>
            <a:r>
              <a:rPr lang="nl-NL" dirty="0"/>
              <a:t>Wat is gezondheid voor jullie</a:t>
            </a:r>
          </a:p>
          <a:p>
            <a:r>
              <a:rPr lang="nl-NL" dirty="0"/>
              <a:t>Wat heeft invloed op jullie gezondheid</a:t>
            </a:r>
          </a:p>
        </p:txBody>
      </p:sp>
    </p:spTree>
    <p:extLst>
      <p:ext uri="{BB962C8B-B14F-4D97-AF65-F5344CB8AC3E}">
        <p14:creationId xmlns:p14="http://schemas.microsoft.com/office/powerpoint/2010/main" val="3293726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4DFB0D-0B9A-AAEC-50E3-370F634E5E16}"/>
              </a:ext>
            </a:extLst>
          </p:cNvPr>
          <p:cNvSpPr>
            <a:spLocks noGrp="1"/>
          </p:cNvSpPr>
          <p:nvPr>
            <p:ph type="title"/>
          </p:nvPr>
        </p:nvSpPr>
        <p:spPr/>
        <p:txBody>
          <a:bodyPr/>
          <a:lstStyle/>
          <a:p>
            <a:pPr algn="ctr"/>
            <a:r>
              <a:rPr lang="nl-NL" dirty="0"/>
              <a:t>Gezondheid is: </a:t>
            </a:r>
          </a:p>
        </p:txBody>
      </p:sp>
      <p:pic>
        <p:nvPicPr>
          <p:cNvPr id="4" name="Tijdelijke aanduiding voor inhoud 3">
            <a:extLst>
              <a:ext uri="{FF2B5EF4-FFF2-40B4-BE49-F238E27FC236}">
                <a16:creationId xmlns:a16="http://schemas.microsoft.com/office/drawing/2014/main" id="{312719DB-E25C-D627-CAC9-204CF2D928DF}"/>
              </a:ext>
            </a:extLst>
          </p:cNvPr>
          <p:cNvPicPr>
            <a:picLocks noGrp="1" noChangeAspect="1"/>
          </p:cNvPicPr>
          <p:nvPr>
            <p:ph idx="1"/>
          </p:nvPr>
        </p:nvPicPr>
        <p:blipFill>
          <a:blip r:embed="rId3"/>
          <a:stretch>
            <a:fillRect/>
          </a:stretch>
        </p:blipFill>
        <p:spPr>
          <a:xfrm>
            <a:off x="4694643" y="1825625"/>
            <a:ext cx="2802713" cy="3660775"/>
          </a:xfrm>
          <a:prstGeom prst="rect">
            <a:avLst/>
          </a:prstGeom>
        </p:spPr>
      </p:pic>
    </p:spTree>
    <p:extLst>
      <p:ext uri="{BB962C8B-B14F-4D97-AF65-F5344CB8AC3E}">
        <p14:creationId xmlns:p14="http://schemas.microsoft.com/office/powerpoint/2010/main" val="1035969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EF3EF7-EA8D-77C8-599D-7231B9FA3F66}"/>
              </a:ext>
            </a:extLst>
          </p:cNvPr>
          <p:cNvSpPr>
            <a:spLocks noGrp="1"/>
          </p:cNvSpPr>
          <p:nvPr>
            <p:ph type="title"/>
          </p:nvPr>
        </p:nvSpPr>
        <p:spPr/>
        <p:txBody>
          <a:bodyPr/>
          <a:lstStyle/>
          <a:p>
            <a:pPr algn="ctr"/>
            <a:r>
              <a:rPr lang="nl-NL" dirty="0"/>
              <a:t>Wereldgezondheidsorganisatie</a:t>
            </a:r>
            <a:br>
              <a:rPr lang="nl-NL" dirty="0"/>
            </a:br>
            <a:r>
              <a:rPr lang="nl-NL" dirty="0"/>
              <a:t>(WHO) 1948</a:t>
            </a:r>
          </a:p>
        </p:txBody>
      </p:sp>
      <p:sp>
        <p:nvSpPr>
          <p:cNvPr id="3" name="Tijdelijke aanduiding voor inhoud 2">
            <a:extLst>
              <a:ext uri="{FF2B5EF4-FFF2-40B4-BE49-F238E27FC236}">
                <a16:creationId xmlns:a16="http://schemas.microsoft.com/office/drawing/2014/main" id="{498221AB-0C2C-D6C4-6A15-8889E5B117C5}"/>
              </a:ext>
            </a:extLst>
          </p:cNvPr>
          <p:cNvSpPr>
            <a:spLocks noGrp="1"/>
          </p:cNvSpPr>
          <p:nvPr>
            <p:ph idx="1"/>
          </p:nvPr>
        </p:nvSpPr>
        <p:spPr/>
        <p:txBody>
          <a:bodyPr/>
          <a:lstStyle/>
          <a:p>
            <a:pPr marL="0" indent="0">
              <a:buNone/>
            </a:pPr>
            <a:endParaRPr lang="nl-NL" dirty="0"/>
          </a:p>
          <a:p>
            <a:pPr marL="0" indent="0">
              <a:buNone/>
            </a:pPr>
            <a:r>
              <a:rPr lang="nl-NL" dirty="0"/>
              <a:t>Een toestand van compleet</a:t>
            </a:r>
          </a:p>
          <a:p>
            <a:r>
              <a:rPr lang="nl-NL" dirty="0"/>
              <a:t>Lichamelijk</a:t>
            </a:r>
          </a:p>
          <a:p>
            <a:r>
              <a:rPr lang="nl-NL" dirty="0"/>
              <a:t>Psychisch</a:t>
            </a:r>
          </a:p>
          <a:p>
            <a:r>
              <a:rPr lang="nl-NL" dirty="0"/>
              <a:t>Sociaal welbevinden</a:t>
            </a:r>
          </a:p>
        </p:txBody>
      </p:sp>
      <p:pic>
        <p:nvPicPr>
          <p:cNvPr id="4" name="Afbeelding 3">
            <a:extLst>
              <a:ext uri="{FF2B5EF4-FFF2-40B4-BE49-F238E27FC236}">
                <a16:creationId xmlns:a16="http://schemas.microsoft.com/office/drawing/2014/main" id="{34C8CD38-731A-C855-1653-F6C1F000F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2040" y="2393101"/>
            <a:ext cx="3982173" cy="2803450"/>
          </a:xfrm>
          <a:prstGeom prst="rect">
            <a:avLst/>
          </a:prstGeom>
        </p:spPr>
      </p:pic>
    </p:spTree>
    <p:extLst>
      <p:ext uri="{BB962C8B-B14F-4D97-AF65-F5344CB8AC3E}">
        <p14:creationId xmlns:p14="http://schemas.microsoft.com/office/powerpoint/2010/main" val="1583288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6681FA-6C03-BB33-331F-A6F0F37666AC}"/>
              </a:ext>
            </a:extLst>
          </p:cNvPr>
          <p:cNvSpPr>
            <a:spLocks noGrp="1"/>
          </p:cNvSpPr>
          <p:nvPr>
            <p:ph type="title"/>
          </p:nvPr>
        </p:nvSpPr>
        <p:spPr/>
        <p:txBody>
          <a:bodyPr/>
          <a:lstStyle/>
          <a:p>
            <a:pPr algn="ctr"/>
            <a:r>
              <a:rPr lang="nl-NL" dirty="0"/>
              <a:t>Definitie gezondheid</a:t>
            </a:r>
          </a:p>
        </p:txBody>
      </p:sp>
      <p:sp>
        <p:nvSpPr>
          <p:cNvPr id="3" name="Tijdelijke aanduiding voor inhoud 2">
            <a:extLst>
              <a:ext uri="{FF2B5EF4-FFF2-40B4-BE49-F238E27FC236}">
                <a16:creationId xmlns:a16="http://schemas.microsoft.com/office/drawing/2014/main" id="{04245F19-8C02-53B3-42D8-8A1736A3B303}"/>
              </a:ext>
            </a:extLst>
          </p:cNvPr>
          <p:cNvSpPr>
            <a:spLocks noGrp="1"/>
          </p:cNvSpPr>
          <p:nvPr>
            <p:ph idx="1"/>
          </p:nvPr>
        </p:nvSpPr>
        <p:spPr>
          <a:xfrm>
            <a:off x="910119" y="1598612"/>
            <a:ext cx="10515600" cy="4022725"/>
          </a:xfrm>
        </p:spPr>
        <p:txBody>
          <a:bodyPr/>
          <a:lstStyle/>
          <a:p>
            <a:r>
              <a:rPr lang="nl-NL" dirty="0"/>
              <a:t>Toen: infectieziekten</a:t>
            </a:r>
          </a:p>
          <a:p>
            <a:r>
              <a:rPr lang="nl-NL" dirty="0"/>
              <a:t>Nu: chronische ziekte en ouderdomsklachten</a:t>
            </a:r>
          </a:p>
          <a:p>
            <a:endParaRPr lang="nl-NL" dirty="0"/>
          </a:p>
        </p:txBody>
      </p:sp>
      <p:pic>
        <p:nvPicPr>
          <p:cNvPr id="4" name="Afbeelding 3">
            <a:extLst>
              <a:ext uri="{FF2B5EF4-FFF2-40B4-BE49-F238E27FC236}">
                <a16:creationId xmlns:a16="http://schemas.microsoft.com/office/drawing/2014/main" id="{1F09A8E8-4C7B-BC6B-2D8A-C826B8627B48}"/>
              </a:ext>
            </a:extLst>
          </p:cNvPr>
          <p:cNvPicPr>
            <a:picLocks noChangeAspect="1"/>
          </p:cNvPicPr>
          <p:nvPr/>
        </p:nvPicPr>
        <p:blipFill rotWithShape="1">
          <a:blip r:embed="rId3"/>
          <a:srcRect l="48520" t="2860" r="-521" b="2860"/>
          <a:stretch/>
        </p:blipFill>
        <p:spPr>
          <a:xfrm>
            <a:off x="3153766" y="2844114"/>
            <a:ext cx="4301848" cy="2592288"/>
          </a:xfrm>
          <a:prstGeom prst="rect">
            <a:avLst/>
          </a:prstGeom>
        </p:spPr>
      </p:pic>
    </p:spTree>
    <p:extLst>
      <p:ext uri="{BB962C8B-B14F-4D97-AF65-F5344CB8AC3E}">
        <p14:creationId xmlns:p14="http://schemas.microsoft.com/office/powerpoint/2010/main" val="1811391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428E1-9380-BA3A-A2EC-960553F3084D}"/>
              </a:ext>
            </a:extLst>
          </p:cNvPr>
          <p:cNvSpPr>
            <a:spLocks noGrp="1"/>
          </p:cNvSpPr>
          <p:nvPr>
            <p:ph type="title"/>
          </p:nvPr>
        </p:nvSpPr>
        <p:spPr/>
        <p:txBody>
          <a:bodyPr/>
          <a:lstStyle/>
          <a:p>
            <a:pPr algn="ctr"/>
            <a:r>
              <a:rPr lang="nl-NL" dirty="0"/>
              <a:t>80 is het nieuwe 60</a:t>
            </a:r>
          </a:p>
        </p:txBody>
      </p:sp>
      <p:pic>
        <p:nvPicPr>
          <p:cNvPr id="4" name="Tijdelijke aanduiding voor inhoud 3">
            <a:extLst>
              <a:ext uri="{FF2B5EF4-FFF2-40B4-BE49-F238E27FC236}">
                <a16:creationId xmlns:a16="http://schemas.microsoft.com/office/drawing/2014/main" id="{5969D770-B2C6-8EEF-E47B-3AF520D169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6387" y="1690688"/>
            <a:ext cx="5499225" cy="3660775"/>
          </a:xfrm>
          <a:prstGeom prst="rect">
            <a:avLst/>
          </a:prstGeom>
        </p:spPr>
      </p:pic>
    </p:spTree>
    <p:extLst>
      <p:ext uri="{BB962C8B-B14F-4D97-AF65-F5344CB8AC3E}">
        <p14:creationId xmlns:p14="http://schemas.microsoft.com/office/powerpoint/2010/main" val="3434085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F5C533-7A7C-8313-C097-AA503036E607}"/>
              </a:ext>
            </a:extLst>
          </p:cNvPr>
          <p:cNvSpPr>
            <a:spLocks noGrp="1"/>
          </p:cNvSpPr>
          <p:nvPr>
            <p:ph type="title"/>
          </p:nvPr>
        </p:nvSpPr>
        <p:spPr/>
        <p:txBody>
          <a:bodyPr/>
          <a:lstStyle/>
          <a:p>
            <a:pPr algn="ctr"/>
            <a:r>
              <a:rPr lang="nl-NL" dirty="0"/>
              <a:t>Panelonderzoek GGD</a:t>
            </a:r>
          </a:p>
        </p:txBody>
      </p:sp>
      <p:sp>
        <p:nvSpPr>
          <p:cNvPr id="6" name="Tijdelijke aanduiding voor inhoud 5">
            <a:extLst>
              <a:ext uri="{FF2B5EF4-FFF2-40B4-BE49-F238E27FC236}">
                <a16:creationId xmlns:a16="http://schemas.microsoft.com/office/drawing/2014/main" id="{7DFD1D6F-86E5-ED00-5467-3FA99C259F1A}"/>
              </a:ext>
            </a:extLst>
          </p:cNvPr>
          <p:cNvSpPr>
            <a:spLocks noGrp="1"/>
          </p:cNvSpPr>
          <p:nvPr>
            <p:ph idx="1"/>
          </p:nvPr>
        </p:nvSpPr>
        <p:spPr>
          <a:xfrm>
            <a:off x="1222624" y="1952090"/>
            <a:ext cx="10131175" cy="3534310"/>
          </a:xfrm>
        </p:spPr>
        <p:txBody>
          <a:bodyPr>
            <a:normAutofit lnSpcReduction="10000"/>
          </a:bodyPr>
          <a:lstStyle/>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r>
              <a:rPr lang="nl-NL" dirty="0"/>
              <a:t>	Mensen die ziek zijn, kunnen zich gezond voelen</a:t>
            </a:r>
          </a:p>
        </p:txBody>
      </p:sp>
      <p:pic>
        <p:nvPicPr>
          <p:cNvPr id="7" name="Tijdelijke aanduiding voor inhoud 6">
            <a:extLst>
              <a:ext uri="{FF2B5EF4-FFF2-40B4-BE49-F238E27FC236}">
                <a16:creationId xmlns:a16="http://schemas.microsoft.com/office/drawing/2014/main" id="{D751A328-7AEA-EA25-7D70-7FB7B67004C1}"/>
              </a:ext>
            </a:extLst>
          </p:cNvPr>
          <p:cNvPicPr>
            <a:picLocks noChangeAspect="1"/>
          </p:cNvPicPr>
          <p:nvPr/>
        </p:nvPicPr>
        <p:blipFill>
          <a:blip r:embed="rId3"/>
          <a:stretch>
            <a:fillRect/>
          </a:stretch>
        </p:blipFill>
        <p:spPr>
          <a:xfrm>
            <a:off x="2295174" y="1536575"/>
            <a:ext cx="7601652" cy="2863460"/>
          </a:xfrm>
          <a:prstGeom prst="rect">
            <a:avLst/>
          </a:prstGeom>
        </p:spPr>
      </p:pic>
    </p:spTree>
    <p:extLst>
      <p:ext uri="{BB962C8B-B14F-4D97-AF65-F5344CB8AC3E}">
        <p14:creationId xmlns:p14="http://schemas.microsoft.com/office/powerpoint/2010/main" val="3219709733"/>
      </p:ext>
    </p:extLst>
  </p:cSld>
  <p:clrMapOvr>
    <a:masterClrMapping/>
  </p:clrMapOvr>
</p:sld>
</file>

<file path=ppt/theme/theme1.xml><?xml version="1.0" encoding="utf-8"?>
<a:theme xmlns:a="http://schemas.openxmlformats.org/drawingml/2006/main" name="Corporate">
  <a:themeElements>
    <a:clrScheme name="GGD Brabant-Zuidoost">
      <a:dk1>
        <a:srgbClr val="002859"/>
      </a:dk1>
      <a:lt1>
        <a:srgbClr val="FFFFFF"/>
      </a:lt1>
      <a:dk2>
        <a:srgbClr val="00295A"/>
      </a:dk2>
      <a:lt2>
        <a:srgbClr val="EAF3FB"/>
      </a:lt2>
      <a:accent1>
        <a:srgbClr val="014994"/>
      </a:accent1>
      <a:accent2>
        <a:srgbClr val="F9C921"/>
      </a:accent2>
      <a:accent3>
        <a:srgbClr val="014994"/>
      </a:accent3>
      <a:accent4>
        <a:srgbClr val="FFDF42"/>
      </a:accent4>
      <a:accent5>
        <a:srgbClr val="5D93CE"/>
      </a:accent5>
      <a:accent6>
        <a:srgbClr val="9FC52E"/>
      </a:accent6>
      <a:hlink>
        <a:srgbClr val="0081B6"/>
      </a:hlink>
      <a:folHlink>
        <a:srgbClr val="A13D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BZO" id="{506858AA-EAD0-D243-9E03-636C269AD6A6}" vid="{2076489B-C107-E746-A047-B0847B1230AB}"/>
    </a:ext>
  </a:extLst>
</a:theme>
</file>

<file path=ppt/theme/theme10.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oen">
  <a:themeElements>
    <a:clrScheme name="GGD Brabant-Zuidoost">
      <a:dk1>
        <a:srgbClr val="002859"/>
      </a:dk1>
      <a:lt1>
        <a:srgbClr val="FFFFFF"/>
      </a:lt1>
      <a:dk2>
        <a:srgbClr val="00295A"/>
      </a:dk2>
      <a:lt2>
        <a:srgbClr val="EAF3FB"/>
      </a:lt2>
      <a:accent1>
        <a:srgbClr val="014994"/>
      </a:accent1>
      <a:accent2>
        <a:srgbClr val="F9C921"/>
      </a:accent2>
      <a:accent3>
        <a:srgbClr val="014994"/>
      </a:accent3>
      <a:accent4>
        <a:srgbClr val="FFDF42"/>
      </a:accent4>
      <a:accent5>
        <a:srgbClr val="5D93CE"/>
      </a:accent5>
      <a:accent6>
        <a:srgbClr val="9FC52E"/>
      </a:accent6>
      <a:hlink>
        <a:srgbClr val="0081B6"/>
      </a:hlink>
      <a:folHlink>
        <a:srgbClr val="A13D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BZO" id="{506858AA-EAD0-D243-9E03-636C269AD6A6}" vid="{5F4453B8-36F3-6345-BFF4-E98F92A9725A}"/>
    </a:ext>
  </a:extLst>
</a:theme>
</file>

<file path=ppt/theme/theme3.xml><?xml version="1.0" encoding="utf-8"?>
<a:theme xmlns:a="http://schemas.openxmlformats.org/drawingml/2006/main" name="Lichtblauw">
  <a:themeElements>
    <a:clrScheme name="GGD Brabant-Zuidoost">
      <a:dk1>
        <a:srgbClr val="002859"/>
      </a:dk1>
      <a:lt1>
        <a:srgbClr val="FFFFFF"/>
      </a:lt1>
      <a:dk2>
        <a:srgbClr val="00295A"/>
      </a:dk2>
      <a:lt2>
        <a:srgbClr val="EAF3FB"/>
      </a:lt2>
      <a:accent1>
        <a:srgbClr val="014994"/>
      </a:accent1>
      <a:accent2>
        <a:srgbClr val="F9C921"/>
      </a:accent2>
      <a:accent3>
        <a:srgbClr val="014994"/>
      </a:accent3>
      <a:accent4>
        <a:srgbClr val="FFDF42"/>
      </a:accent4>
      <a:accent5>
        <a:srgbClr val="5D93CE"/>
      </a:accent5>
      <a:accent6>
        <a:srgbClr val="9FC52E"/>
      </a:accent6>
      <a:hlink>
        <a:srgbClr val="0081B6"/>
      </a:hlink>
      <a:folHlink>
        <a:srgbClr val="A13D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BZO" id="{506858AA-EAD0-D243-9E03-636C269AD6A6}" vid="{C7FB87AF-5EAC-864A-ABBE-4CB539C391C4}"/>
    </a:ext>
  </a:extLst>
</a:theme>
</file>

<file path=ppt/theme/theme4.xml><?xml version="1.0" encoding="utf-8"?>
<a:theme xmlns:a="http://schemas.openxmlformats.org/drawingml/2006/main" name="Paars">
  <a:themeElements>
    <a:clrScheme name="GGD Brabant-Zuidoost">
      <a:dk1>
        <a:srgbClr val="002859"/>
      </a:dk1>
      <a:lt1>
        <a:srgbClr val="FFFFFF"/>
      </a:lt1>
      <a:dk2>
        <a:srgbClr val="00295A"/>
      </a:dk2>
      <a:lt2>
        <a:srgbClr val="EAF3FB"/>
      </a:lt2>
      <a:accent1>
        <a:srgbClr val="014994"/>
      </a:accent1>
      <a:accent2>
        <a:srgbClr val="F9C921"/>
      </a:accent2>
      <a:accent3>
        <a:srgbClr val="014994"/>
      </a:accent3>
      <a:accent4>
        <a:srgbClr val="FFDF42"/>
      </a:accent4>
      <a:accent5>
        <a:srgbClr val="5D93CE"/>
      </a:accent5>
      <a:accent6>
        <a:srgbClr val="9FC52E"/>
      </a:accent6>
      <a:hlink>
        <a:srgbClr val="0081B6"/>
      </a:hlink>
      <a:folHlink>
        <a:srgbClr val="A13D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BZO" id="{506858AA-EAD0-D243-9E03-636C269AD6A6}" vid="{22250C1D-C54E-3A42-B806-65781A9716EC}"/>
    </a:ext>
  </a:extLst>
</a:theme>
</file>

<file path=ppt/theme/theme5.xml><?xml version="1.0" encoding="utf-8"?>
<a:theme xmlns:a="http://schemas.openxmlformats.org/drawingml/2006/main" name="Roze">
  <a:themeElements>
    <a:clrScheme name="GGD Brabant-Zuidoost">
      <a:dk1>
        <a:srgbClr val="002859"/>
      </a:dk1>
      <a:lt1>
        <a:srgbClr val="FFFFFF"/>
      </a:lt1>
      <a:dk2>
        <a:srgbClr val="00295A"/>
      </a:dk2>
      <a:lt2>
        <a:srgbClr val="EAF3FB"/>
      </a:lt2>
      <a:accent1>
        <a:srgbClr val="014994"/>
      </a:accent1>
      <a:accent2>
        <a:srgbClr val="F9C921"/>
      </a:accent2>
      <a:accent3>
        <a:srgbClr val="014994"/>
      </a:accent3>
      <a:accent4>
        <a:srgbClr val="FFDF42"/>
      </a:accent4>
      <a:accent5>
        <a:srgbClr val="5D93CE"/>
      </a:accent5>
      <a:accent6>
        <a:srgbClr val="9FC52E"/>
      </a:accent6>
      <a:hlink>
        <a:srgbClr val="0081B6"/>
      </a:hlink>
      <a:folHlink>
        <a:srgbClr val="A13D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BZO" id="{506858AA-EAD0-D243-9E03-636C269AD6A6}" vid="{528F3646-16A3-774B-8F30-C33498B5A5BB}"/>
    </a:ext>
  </a:extLst>
</a:theme>
</file>

<file path=ppt/theme/theme6.xml><?xml version="1.0" encoding="utf-8"?>
<a:theme xmlns:a="http://schemas.openxmlformats.org/drawingml/2006/main" name="Oranje">
  <a:themeElements>
    <a:clrScheme name="GGD Brabant-Zuidoost">
      <a:dk1>
        <a:srgbClr val="002859"/>
      </a:dk1>
      <a:lt1>
        <a:srgbClr val="FFFFFF"/>
      </a:lt1>
      <a:dk2>
        <a:srgbClr val="00295A"/>
      </a:dk2>
      <a:lt2>
        <a:srgbClr val="EAF3FB"/>
      </a:lt2>
      <a:accent1>
        <a:srgbClr val="014994"/>
      </a:accent1>
      <a:accent2>
        <a:srgbClr val="F9C921"/>
      </a:accent2>
      <a:accent3>
        <a:srgbClr val="014994"/>
      </a:accent3>
      <a:accent4>
        <a:srgbClr val="FFDF42"/>
      </a:accent4>
      <a:accent5>
        <a:srgbClr val="5D93CE"/>
      </a:accent5>
      <a:accent6>
        <a:srgbClr val="9FC52E"/>
      </a:accent6>
      <a:hlink>
        <a:srgbClr val="0081B6"/>
      </a:hlink>
      <a:folHlink>
        <a:srgbClr val="A13D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BZO" id="{506858AA-EAD0-D243-9E03-636C269AD6A6}" vid="{2B3354F0-1DCE-A845-B23D-F54E3D86C3EB}"/>
    </a:ext>
  </a:extLst>
</a:theme>
</file>

<file path=ppt/theme/theme7.xml><?xml version="1.0" encoding="utf-8"?>
<a:theme xmlns:a="http://schemas.openxmlformats.org/drawingml/2006/main" name="Geel">
  <a:themeElements>
    <a:clrScheme name="GGD Brabant-Zuidoost">
      <a:dk1>
        <a:srgbClr val="002859"/>
      </a:dk1>
      <a:lt1>
        <a:srgbClr val="FFFFFF"/>
      </a:lt1>
      <a:dk2>
        <a:srgbClr val="00295A"/>
      </a:dk2>
      <a:lt2>
        <a:srgbClr val="EAF3FB"/>
      </a:lt2>
      <a:accent1>
        <a:srgbClr val="014994"/>
      </a:accent1>
      <a:accent2>
        <a:srgbClr val="F9C921"/>
      </a:accent2>
      <a:accent3>
        <a:srgbClr val="014994"/>
      </a:accent3>
      <a:accent4>
        <a:srgbClr val="FFDF42"/>
      </a:accent4>
      <a:accent5>
        <a:srgbClr val="5D93CE"/>
      </a:accent5>
      <a:accent6>
        <a:srgbClr val="9FC52E"/>
      </a:accent6>
      <a:hlink>
        <a:srgbClr val="0081B6"/>
      </a:hlink>
      <a:folHlink>
        <a:srgbClr val="A13D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BZO" id="{506858AA-EAD0-D243-9E03-636C269AD6A6}" vid="{90461289-773F-1044-A2F8-E0B4C36019C5}"/>
    </a:ext>
  </a:extLst>
</a:theme>
</file>

<file path=ppt/theme/theme8.xml><?xml version="1.0" encoding="utf-8"?>
<a:theme xmlns:a="http://schemas.openxmlformats.org/drawingml/2006/main" name="Blauwgroen">
  <a:themeElements>
    <a:clrScheme name="GGD Brabant-Zuidoost">
      <a:dk1>
        <a:srgbClr val="002859"/>
      </a:dk1>
      <a:lt1>
        <a:srgbClr val="FFFFFF"/>
      </a:lt1>
      <a:dk2>
        <a:srgbClr val="00295A"/>
      </a:dk2>
      <a:lt2>
        <a:srgbClr val="EAF3FB"/>
      </a:lt2>
      <a:accent1>
        <a:srgbClr val="014994"/>
      </a:accent1>
      <a:accent2>
        <a:srgbClr val="F9C921"/>
      </a:accent2>
      <a:accent3>
        <a:srgbClr val="014994"/>
      </a:accent3>
      <a:accent4>
        <a:srgbClr val="FFDF42"/>
      </a:accent4>
      <a:accent5>
        <a:srgbClr val="5D93CE"/>
      </a:accent5>
      <a:accent6>
        <a:srgbClr val="9FC52E"/>
      </a:accent6>
      <a:hlink>
        <a:srgbClr val="0081B6"/>
      </a:hlink>
      <a:folHlink>
        <a:srgbClr val="A13D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BZO" id="{506858AA-EAD0-D243-9E03-636C269AD6A6}" vid="{79BC9999-30F2-3644-9514-FEE28E7532A7}"/>
    </a:ext>
  </a:extLst>
</a:theme>
</file>

<file path=ppt/theme/theme9.xml><?xml version="1.0" encoding="utf-8"?>
<a:theme xmlns:a="http://schemas.openxmlformats.org/drawingml/2006/main" name="Forensische Geneeskunde">
  <a:themeElements>
    <a:clrScheme name="GGD Brabant-Zuidoost">
      <a:dk1>
        <a:srgbClr val="002859"/>
      </a:dk1>
      <a:lt1>
        <a:srgbClr val="FFFFFF"/>
      </a:lt1>
      <a:dk2>
        <a:srgbClr val="00295A"/>
      </a:dk2>
      <a:lt2>
        <a:srgbClr val="EAF3FB"/>
      </a:lt2>
      <a:accent1>
        <a:srgbClr val="014994"/>
      </a:accent1>
      <a:accent2>
        <a:srgbClr val="F9C921"/>
      </a:accent2>
      <a:accent3>
        <a:srgbClr val="014994"/>
      </a:accent3>
      <a:accent4>
        <a:srgbClr val="FFDF42"/>
      </a:accent4>
      <a:accent5>
        <a:srgbClr val="5D93CE"/>
      </a:accent5>
      <a:accent6>
        <a:srgbClr val="9FC52E"/>
      </a:accent6>
      <a:hlink>
        <a:srgbClr val="0081B6"/>
      </a:hlink>
      <a:folHlink>
        <a:srgbClr val="A13D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BZO" id="{506858AA-EAD0-D243-9E03-636C269AD6A6}" vid="{41D92392-F9AB-4145-9D5D-2538A8CE454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2C50169F7E234DA27E0587F91C3D7E" ma:contentTypeVersion="6" ma:contentTypeDescription="Create a new document." ma:contentTypeScope="" ma:versionID="d43c7dc7b65875ef9d93a4e37fe51545">
  <xsd:schema xmlns:xsd="http://www.w3.org/2001/XMLSchema" xmlns:xs="http://www.w3.org/2001/XMLSchema" xmlns:p="http://schemas.microsoft.com/office/2006/metadata/properties" xmlns:ns2="9e4dcdb8-7d09-48cb-9eff-38832f869ea9" xmlns:ns3="3b559663-40ff-4a23-ad32-4a4ee56a90c1" targetNamespace="http://schemas.microsoft.com/office/2006/metadata/properties" ma:root="true" ma:fieldsID="d392b030c61dc8fd23b629db9ac53b35" ns2:_="" ns3:_="">
    <xsd:import namespace="9e4dcdb8-7d09-48cb-9eff-38832f869ea9"/>
    <xsd:import namespace="3b559663-40ff-4a23-ad32-4a4ee56a90c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4dcdb8-7d09-48cb-9eff-38832f869ea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559663-40ff-4a23-ad32-4a4ee56a90c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e4dcdb8-7d09-48cb-9eff-38832f869ea9">
      <UserInfo>
        <DisplayName>Miranda Gramser - Schoenmakers</DisplayName>
        <AccountId>584</AccountId>
        <AccountType/>
      </UserInfo>
      <UserInfo>
        <DisplayName>Patrick Matheeuwsen</DisplayName>
        <AccountId>204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A2494D-ADC1-4F0E-9C47-53D8D5B134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4dcdb8-7d09-48cb-9eff-38832f869ea9"/>
    <ds:schemaRef ds:uri="3b559663-40ff-4a23-ad32-4a4ee56a90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BBBE95B-D079-47D1-9DA4-6B2014D87343}">
  <ds:schemaRefs>
    <ds:schemaRef ds:uri="http://schemas.microsoft.com/office/2006/metadata/properties"/>
    <ds:schemaRef ds:uri="http://schemas.microsoft.com/office/infopath/2007/PartnerControls"/>
    <ds:schemaRef ds:uri="7d90c55a-4940-4b21-be94-050485539ca3"/>
    <ds:schemaRef ds:uri="053cef3b-101d-4d28-ab15-4179cf284cd3"/>
    <ds:schemaRef ds:uri="05cbd5a2-a993-44e5-a333-83d941df04af"/>
    <ds:schemaRef ds:uri="9e4dcdb8-7d09-48cb-9eff-38832f869ea9"/>
  </ds:schemaRefs>
</ds:datastoreItem>
</file>

<file path=customXml/itemProps3.xml><?xml version="1.0" encoding="utf-8"?>
<ds:datastoreItem xmlns:ds="http://schemas.openxmlformats.org/officeDocument/2006/customXml" ds:itemID="{DA944B83-A810-49CB-9376-28F0AE968F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TemplateBZO</Template>
  <TotalTime>83</TotalTime>
  <Words>1172</Words>
  <Application>Microsoft Office PowerPoint</Application>
  <PresentationFormat>Breedbeeld</PresentationFormat>
  <Paragraphs>160</Paragraphs>
  <Slides>20</Slides>
  <Notes>13</Notes>
  <HiddenSlides>0</HiddenSlides>
  <MMClips>0</MMClips>
  <ScaleCrop>false</ScaleCrop>
  <HeadingPairs>
    <vt:vector size="6" baseType="variant">
      <vt:variant>
        <vt:lpstr>Gebruikte lettertypen</vt:lpstr>
      </vt:variant>
      <vt:variant>
        <vt:i4>6</vt:i4>
      </vt:variant>
      <vt:variant>
        <vt:lpstr>Thema</vt:lpstr>
      </vt:variant>
      <vt:variant>
        <vt:i4>9</vt:i4>
      </vt:variant>
      <vt:variant>
        <vt:lpstr>Diatitels</vt:lpstr>
      </vt:variant>
      <vt:variant>
        <vt:i4>20</vt:i4>
      </vt:variant>
    </vt:vector>
  </HeadingPairs>
  <TitlesOfParts>
    <vt:vector size="35" baseType="lpstr">
      <vt:lpstr>Aptos</vt:lpstr>
      <vt:lpstr>Arial</vt:lpstr>
      <vt:lpstr>Calibri</vt:lpstr>
      <vt:lpstr>Roboto</vt:lpstr>
      <vt:lpstr>Roboto Black</vt:lpstr>
      <vt:lpstr>Roboto Slab</vt:lpstr>
      <vt:lpstr>Corporate</vt:lpstr>
      <vt:lpstr>Groen</vt:lpstr>
      <vt:lpstr>Lichtblauw</vt:lpstr>
      <vt:lpstr>Paars</vt:lpstr>
      <vt:lpstr>Roze</vt:lpstr>
      <vt:lpstr>Oranje</vt:lpstr>
      <vt:lpstr>Geel</vt:lpstr>
      <vt:lpstr>Blauwgroen</vt:lpstr>
      <vt:lpstr>Forensische Geneeskunde</vt:lpstr>
      <vt:lpstr>Positieve Gezondheid</vt:lpstr>
      <vt:lpstr>Introductie</vt:lpstr>
      <vt:lpstr>PowerPoint-presentatie</vt:lpstr>
      <vt:lpstr>Gezondheid: wat is dat?</vt:lpstr>
      <vt:lpstr>Gezondheid is: </vt:lpstr>
      <vt:lpstr>Wereldgezondheidsorganisatie (WHO) 1948</vt:lpstr>
      <vt:lpstr>Definitie gezondheid</vt:lpstr>
      <vt:lpstr>80 is het nieuwe 60</vt:lpstr>
      <vt:lpstr>Panelonderzoek GGD</vt:lpstr>
      <vt:lpstr>Nieuw concept van Gezondheid</vt:lpstr>
      <vt:lpstr>Positieve Gezondheid</vt:lpstr>
      <vt:lpstr>Totstandkoming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GGD Brabant-Zuidoost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Positieve Gezondheid</dc:title>
  <dc:creator>Hanny Pelders</dc:creator>
  <cp:lastModifiedBy>Hanny Pelders</cp:lastModifiedBy>
  <cp:revision>1</cp:revision>
  <dcterms:created xsi:type="dcterms:W3CDTF">2024-06-03T09:56:03Z</dcterms:created>
  <dcterms:modified xsi:type="dcterms:W3CDTF">2024-06-11T09:32:19Z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0x010100512C50169F7E234DA27E0587F91C3D7E</vt:lpwstr>
  </property>
  <property fmtid="{D5CDD505-2E9C-101B-9397-08002B2CF9AE}" pid="3" name="MediaServiceImageTags">
    <vt:lpwstr/>
  </property>
</Properties>
</file>