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3" r:id="rId5"/>
    <p:sldMasterId id="2147483697" r:id="rId6"/>
    <p:sldMasterId id="2147483685" r:id="rId7"/>
    <p:sldMasterId id="2147483691" r:id="rId8"/>
    <p:sldMasterId id="2147483679" r:id="rId9"/>
    <p:sldMasterId id="2147483655" r:id="rId10"/>
    <p:sldMasterId id="2147483667" r:id="rId11"/>
    <p:sldMasterId id="2147483661" r:id="rId12"/>
  </p:sldMasterIdLst>
  <p:notesMasterIdLst>
    <p:notesMasterId r:id="rId38"/>
  </p:notesMasterIdLst>
  <p:handoutMasterIdLst>
    <p:handoutMasterId r:id="rId39"/>
  </p:handoutMasterIdLst>
  <p:sldIdLst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A8D4"/>
    <a:srgbClr val="0081B5"/>
    <a:srgbClr val="53BEC3"/>
    <a:srgbClr val="00A5A7"/>
    <a:srgbClr val="FFECA5"/>
    <a:srgbClr val="012145"/>
    <a:srgbClr val="FFE047"/>
    <a:srgbClr val="DF7F48"/>
    <a:srgbClr val="C45529"/>
    <a:srgbClr val="E67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327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y Pelders" userId="cee5c08d-29a5-474e-95dc-9be81352f2a9" providerId="ADAL" clId="{79EC2906-C494-4355-9435-ECC750CF9E14}"/>
    <pc:docChg chg="custSel addSld modSld">
      <pc:chgData name="Hanny Pelders" userId="cee5c08d-29a5-474e-95dc-9be81352f2a9" providerId="ADAL" clId="{79EC2906-C494-4355-9435-ECC750CF9E14}" dt="2024-06-24T09:03:06.877" v="1848" actId="20577"/>
      <pc:docMkLst>
        <pc:docMk/>
      </pc:docMkLst>
      <pc:sldChg chg="modSp new mod">
        <pc:chgData name="Hanny Pelders" userId="cee5c08d-29a5-474e-95dc-9be81352f2a9" providerId="ADAL" clId="{79EC2906-C494-4355-9435-ECC750CF9E14}" dt="2024-06-20T09:49:22.604" v="437" actId="20577"/>
        <pc:sldMkLst>
          <pc:docMk/>
          <pc:sldMk cId="1759545648" sldId="275"/>
        </pc:sldMkLst>
      </pc:sldChg>
      <pc:sldChg chg="modSp new mod">
        <pc:chgData name="Hanny Pelders" userId="cee5c08d-29a5-474e-95dc-9be81352f2a9" providerId="ADAL" clId="{79EC2906-C494-4355-9435-ECC750CF9E14}" dt="2024-06-20T12:15:41.133" v="754" actId="20577"/>
        <pc:sldMkLst>
          <pc:docMk/>
          <pc:sldMk cId="4090839262" sldId="276"/>
        </pc:sldMkLst>
      </pc:sldChg>
      <pc:sldChg chg="modSp new mod">
        <pc:chgData name="Hanny Pelders" userId="cee5c08d-29a5-474e-95dc-9be81352f2a9" providerId="ADAL" clId="{79EC2906-C494-4355-9435-ECC750CF9E14}" dt="2024-06-20T12:21:00.678" v="1021" actId="20577"/>
        <pc:sldMkLst>
          <pc:docMk/>
          <pc:sldMk cId="1654170010" sldId="277"/>
        </pc:sldMkLst>
      </pc:sldChg>
      <pc:sldChg chg="modSp new mod">
        <pc:chgData name="Hanny Pelders" userId="cee5c08d-29a5-474e-95dc-9be81352f2a9" providerId="ADAL" clId="{79EC2906-C494-4355-9435-ECC750CF9E14}" dt="2024-06-20T12:26:09.062" v="1333" actId="20577"/>
        <pc:sldMkLst>
          <pc:docMk/>
          <pc:sldMk cId="1935216897" sldId="278"/>
        </pc:sldMkLst>
      </pc:sldChg>
      <pc:sldChg chg="modSp new mod">
        <pc:chgData name="Hanny Pelders" userId="cee5c08d-29a5-474e-95dc-9be81352f2a9" providerId="ADAL" clId="{79EC2906-C494-4355-9435-ECC750CF9E14}" dt="2024-06-24T08:55:16.024" v="1419" actId="122"/>
        <pc:sldMkLst>
          <pc:docMk/>
          <pc:sldMk cId="3170927769" sldId="279"/>
        </pc:sldMkLst>
      </pc:sldChg>
      <pc:sldChg chg="modSp new mod">
        <pc:chgData name="Hanny Pelders" userId="cee5c08d-29a5-474e-95dc-9be81352f2a9" providerId="ADAL" clId="{79EC2906-C494-4355-9435-ECC750CF9E14}" dt="2024-06-24T08:56:03.251" v="1442" actId="20577"/>
        <pc:sldMkLst>
          <pc:docMk/>
          <pc:sldMk cId="2160071827" sldId="280"/>
        </pc:sldMkLst>
      </pc:sldChg>
      <pc:sldChg chg="modSp new mod">
        <pc:chgData name="Hanny Pelders" userId="cee5c08d-29a5-474e-95dc-9be81352f2a9" providerId="ADAL" clId="{79EC2906-C494-4355-9435-ECC750CF9E14}" dt="2024-06-24T09:01:06.028" v="1768" actId="20577"/>
        <pc:sldMkLst>
          <pc:docMk/>
          <pc:sldMk cId="3488375376" sldId="281"/>
        </pc:sldMkLst>
      </pc:sldChg>
      <pc:sldChg chg="modSp new mod">
        <pc:chgData name="Hanny Pelders" userId="cee5c08d-29a5-474e-95dc-9be81352f2a9" providerId="ADAL" clId="{79EC2906-C494-4355-9435-ECC750CF9E14}" dt="2024-06-24T09:02:05.755" v="1796" actId="20577"/>
        <pc:sldMkLst>
          <pc:docMk/>
          <pc:sldMk cId="1734041540" sldId="282"/>
        </pc:sldMkLst>
      </pc:sldChg>
      <pc:sldChg chg="modSp new mod">
        <pc:chgData name="Hanny Pelders" userId="cee5c08d-29a5-474e-95dc-9be81352f2a9" providerId="ADAL" clId="{79EC2906-C494-4355-9435-ECC750CF9E14}" dt="2024-06-24T09:03:06.877" v="1848" actId="20577"/>
        <pc:sldMkLst>
          <pc:docMk/>
          <pc:sldMk cId="1826730987" sldId="283"/>
        </pc:sldMkLst>
      </pc:sldChg>
    </pc:docChg>
  </pc:docChgLst>
  <pc:docChgLst>
    <pc:chgData name="Hanny Pelders" userId="cee5c08d-29a5-474e-95dc-9be81352f2a9" providerId="ADAL" clId="{79852F1A-78F6-4A32-A448-ECD82746FBAC}"/>
    <pc:docChg chg="modSld">
      <pc:chgData name="Hanny Pelders" userId="cee5c08d-29a5-474e-95dc-9be81352f2a9" providerId="ADAL" clId="{79852F1A-78F6-4A32-A448-ECD82746FBAC}" dt="2025-04-01T07:20:40.513" v="6" actId="20577"/>
      <pc:docMkLst>
        <pc:docMk/>
      </pc:docMkLst>
      <pc:sldChg chg="modSp mod">
        <pc:chgData name="Hanny Pelders" userId="cee5c08d-29a5-474e-95dc-9be81352f2a9" providerId="ADAL" clId="{79852F1A-78F6-4A32-A448-ECD82746FBAC}" dt="2025-04-01T07:18:03.686" v="0" actId="122"/>
        <pc:sldMkLst>
          <pc:docMk/>
          <pc:sldMk cId="2389467634" sldId="271"/>
        </pc:sldMkLst>
        <pc:spChg chg="mod">
          <ac:chgData name="Hanny Pelders" userId="cee5c08d-29a5-474e-95dc-9be81352f2a9" providerId="ADAL" clId="{79852F1A-78F6-4A32-A448-ECD82746FBAC}" dt="2025-04-01T07:18:03.686" v="0" actId="122"/>
          <ac:spMkLst>
            <pc:docMk/>
            <pc:sldMk cId="2389467634" sldId="271"/>
            <ac:spMk id="3" creationId="{1E534996-3F63-609F-468D-535E7B46975C}"/>
          </ac:spMkLst>
        </pc:spChg>
      </pc:sldChg>
      <pc:sldChg chg="modSp mod">
        <pc:chgData name="Hanny Pelders" userId="cee5c08d-29a5-474e-95dc-9be81352f2a9" providerId="ADAL" clId="{79852F1A-78F6-4A32-A448-ECD82746FBAC}" dt="2025-04-01T07:18:39.182" v="2" actId="20577"/>
        <pc:sldMkLst>
          <pc:docMk/>
          <pc:sldMk cId="2443714078" sldId="272"/>
        </pc:sldMkLst>
        <pc:spChg chg="mod">
          <ac:chgData name="Hanny Pelders" userId="cee5c08d-29a5-474e-95dc-9be81352f2a9" providerId="ADAL" clId="{79852F1A-78F6-4A32-A448-ECD82746FBAC}" dt="2025-04-01T07:18:39.182" v="2" actId="20577"/>
          <ac:spMkLst>
            <pc:docMk/>
            <pc:sldMk cId="2443714078" sldId="272"/>
            <ac:spMk id="3" creationId="{95F18A6B-57F3-98B3-EB90-F27D0A9A4A30}"/>
          </ac:spMkLst>
        </pc:spChg>
      </pc:sldChg>
      <pc:sldChg chg="modSp mod">
        <pc:chgData name="Hanny Pelders" userId="cee5c08d-29a5-474e-95dc-9be81352f2a9" providerId="ADAL" clId="{79852F1A-78F6-4A32-A448-ECD82746FBAC}" dt="2025-04-01T07:19:06.461" v="3" actId="122"/>
        <pc:sldMkLst>
          <pc:docMk/>
          <pc:sldMk cId="3753145086" sldId="273"/>
        </pc:sldMkLst>
        <pc:spChg chg="mod">
          <ac:chgData name="Hanny Pelders" userId="cee5c08d-29a5-474e-95dc-9be81352f2a9" providerId="ADAL" clId="{79852F1A-78F6-4A32-A448-ECD82746FBAC}" dt="2025-04-01T07:19:06.461" v="3" actId="122"/>
          <ac:spMkLst>
            <pc:docMk/>
            <pc:sldMk cId="3753145086" sldId="273"/>
            <ac:spMk id="3" creationId="{6BCD8889-DDE2-A516-3F08-1AB00E4419A1}"/>
          </ac:spMkLst>
        </pc:spChg>
      </pc:sldChg>
      <pc:sldChg chg="modSp mod">
        <pc:chgData name="Hanny Pelders" userId="cee5c08d-29a5-474e-95dc-9be81352f2a9" providerId="ADAL" clId="{79852F1A-78F6-4A32-A448-ECD82746FBAC}" dt="2025-04-01T07:20:05.708" v="4" actId="122"/>
        <pc:sldMkLst>
          <pc:docMk/>
          <pc:sldMk cId="1759545648" sldId="275"/>
        </pc:sldMkLst>
        <pc:spChg chg="mod">
          <ac:chgData name="Hanny Pelders" userId="cee5c08d-29a5-474e-95dc-9be81352f2a9" providerId="ADAL" clId="{79852F1A-78F6-4A32-A448-ECD82746FBAC}" dt="2025-04-01T07:20:05.708" v="4" actId="122"/>
          <ac:spMkLst>
            <pc:docMk/>
            <pc:sldMk cId="1759545648" sldId="275"/>
            <ac:spMk id="3" creationId="{AFC929F5-C27E-646E-BE02-D250AC33C074}"/>
          </ac:spMkLst>
        </pc:spChg>
      </pc:sldChg>
      <pc:sldChg chg="modSp mod">
        <pc:chgData name="Hanny Pelders" userId="cee5c08d-29a5-474e-95dc-9be81352f2a9" providerId="ADAL" clId="{79852F1A-78F6-4A32-A448-ECD82746FBAC}" dt="2025-04-01T07:20:40.513" v="6" actId="20577"/>
        <pc:sldMkLst>
          <pc:docMk/>
          <pc:sldMk cId="4090839262" sldId="276"/>
        </pc:sldMkLst>
        <pc:spChg chg="mod">
          <ac:chgData name="Hanny Pelders" userId="cee5c08d-29a5-474e-95dc-9be81352f2a9" providerId="ADAL" clId="{79852F1A-78F6-4A32-A448-ECD82746FBAC}" dt="2025-04-01T07:20:40.513" v="6" actId="20577"/>
          <ac:spMkLst>
            <pc:docMk/>
            <pc:sldMk cId="4090839262" sldId="276"/>
            <ac:spMk id="3" creationId="{16ED4AD4-7AF0-6922-32B8-E02AB32DBCB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0349516-1171-AD59-8ED5-6C100C45AF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2B5176-AAFC-B02D-2953-94F1991EE6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5BAE8-5594-B742-B108-2969D97178BE}" type="datetimeFigureOut">
              <a:rPr lang="nl-NL" smtClean="0"/>
              <a:t>1-4-2025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42713B-0FF5-3B24-02DA-A991F93573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13AAF3-CE2D-3169-1C1B-5660004035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65E46-2C86-3049-8F89-465B3D59840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03620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AD6F1-146B-4F2A-A53C-2CFC5CB098AB}" type="datetimeFigureOut">
              <a:rPr lang="nl-NL" smtClean="0"/>
              <a:t>1-4-2025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7B95A5-6B18-41F1-ACDB-00E435279CE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7213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dirty="0">
                <a:latin typeface="Arial" panose="020B0604020202020204" pitchFamily="34" charset="0"/>
                <a:ea typeface="ＭＳ Ｐゴシック" panose="020B0600070205080204" pitchFamily="34" charset="-128"/>
              </a:rPr>
              <a:t>Nb: keer diabetes om (actueel 2023)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B95A5-6B18-41F1-ACDB-00E435279CE6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4031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jp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a 2">
            <a:extLst>
              <a:ext uri="{FF2B5EF4-FFF2-40B4-BE49-F238E27FC236}">
                <a16:creationId xmlns:a16="http://schemas.microsoft.com/office/drawing/2014/main" id="{D96D7613-9720-19B1-B851-745E1D25AFA5}"/>
              </a:ext>
            </a:extLst>
          </p:cNvPr>
          <p:cNvSpPr/>
          <p:nvPr userDrawn="1"/>
        </p:nvSpPr>
        <p:spPr>
          <a:xfrm>
            <a:off x="838200" y="1811782"/>
            <a:ext cx="11381704" cy="301645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  <a:gd name="connsiteX0" fmla="*/ 0 w 33456"/>
              <a:gd name="connsiteY0" fmla="*/ 10026 h 10060"/>
              <a:gd name="connsiteX1" fmla="*/ 5147 w 33456"/>
              <a:gd name="connsiteY1" fmla="*/ 43 h 10060"/>
              <a:gd name="connsiteX2" fmla="*/ 33456 w 33456"/>
              <a:gd name="connsiteY2" fmla="*/ 0 h 10060"/>
              <a:gd name="connsiteX3" fmla="*/ 13570 w 33456"/>
              <a:gd name="connsiteY3" fmla="*/ 10060 h 10060"/>
              <a:gd name="connsiteX4" fmla="*/ 0 w 33456"/>
              <a:gd name="connsiteY4" fmla="*/ 10026 h 10060"/>
              <a:gd name="connsiteX0" fmla="*/ 0 w 33456"/>
              <a:gd name="connsiteY0" fmla="*/ 10026 h 10086"/>
              <a:gd name="connsiteX1" fmla="*/ 5147 w 33456"/>
              <a:gd name="connsiteY1" fmla="*/ 43 h 10086"/>
              <a:gd name="connsiteX2" fmla="*/ 33456 w 33456"/>
              <a:gd name="connsiteY2" fmla="*/ 0 h 10086"/>
              <a:gd name="connsiteX3" fmla="*/ 33379 w 33456"/>
              <a:gd name="connsiteY3" fmla="*/ 10086 h 10086"/>
              <a:gd name="connsiteX4" fmla="*/ 0 w 33456"/>
              <a:gd name="connsiteY4" fmla="*/ 10026 h 10086"/>
              <a:gd name="connsiteX0" fmla="*/ 0 w 49501"/>
              <a:gd name="connsiteY0" fmla="*/ 10221 h 10281"/>
              <a:gd name="connsiteX1" fmla="*/ 5147 w 49501"/>
              <a:gd name="connsiteY1" fmla="*/ 238 h 10281"/>
              <a:gd name="connsiteX2" fmla="*/ 49501 w 49501"/>
              <a:gd name="connsiteY2" fmla="*/ 0 h 10281"/>
              <a:gd name="connsiteX3" fmla="*/ 33379 w 49501"/>
              <a:gd name="connsiteY3" fmla="*/ 10281 h 10281"/>
              <a:gd name="connsiteX4" fmla="*/ 0 w 49501"/>
              <a:gd name="connsiteY4" fmla="*/ 10221 h 10281"/>
              <a:gd name="connsiteX0" fmla="*/ 0 w 49501"/>
              <a:gd name="connsiteY0" fmla="*/ 10026 h 10086"/>
              <a:gd name="connsiteX1" fmla="*/ 5147 w 49501"/>
              <a:gd name="connsiteY1" fmla="*/ 43 h 10086"/>
              <a:gd name="connsiteX2" fmla="*/ 49501 w 49501"/>
              <a:gd name="connsiteY2" fmla="*/ 0 h 10086"/>
              <a:gd name="connsiteX3" fmla="*/ 33379 w 49501"/>
              <a:gd name="connsiteY3" fmla="*/ 10086 h 10086"/>
              <a:gd name="connsiteX4" fmla="*/ 0 w 49501"/>
              <a:gd name="connsiteY4" fmla="*/ 10026 h 10086"/>
              <a:gd name="connsiteX0" fmla="*/ 0 w 49545"/>
              <a:gd name="connsiteY0" fmla="*/ 10026 h 10044"/>
              <a:gd name="connsiteX1" fmla="*/ 5147 w 49545"/>
              <a:gd name="connsiteY1" fmla="*/ 43 h 10044"/>
              <a:gd name="connsiteX2" fmla="*/ 49501 w 49545"/>
              <a:gd name="connsiteY2" fmla="*/ 0 h 10044"/>
              <a:gd name="connsiteX3" fmla="*/ 49545 w 49545"/>
              <a:gd name="connsiteY3" fmla="*/ 10044 h 10044"/>
              <a:gd name="connsiteX4" fmla="*/ 0 w 49545"/>
              <a:gd name="connsiteY4" fmla="*/ 10026 h 10044"/>
              <a:gd name="connsiteX0" fmla="*/ 0 w 49545"/>
              <a:gd name="connsiteY0" fmla="*/ 9993 h 10011"/>
              <a:gd name="connsiteX1" fmla="*/ 5147 w 49545"/>
              <a:gd name="connsiteY1" fmla="*/ 10 h 10011"/>
              <a:gd name="connsiteX2" fmla="*/ 39593 w 49545"/>
              <a:gd name="connsiteY2" fmla="*/ 0 h 10011"/>
              <a:gd name="connsiteX3" fmla="*/ 49545 w 49545"/>
              <a:gd name="connsiteY3" fmla="*/ 10011 h 10011"/>
              <a:gd name="connsiteX4" fmla="*/ 0 w 49545"/>
              <a:gd name="connsiteY4" fmla="*/ 9993 h 10011"/>
              <a:gd name="connsiteX0" fmla="*/ 0 w 39672"/>
              <a:gd name="connsiteY0" fmla="*/ 9993 h 9993"/>
              <a:gd name="connsiteX1" fmla="*/ 5147 w 39672"/>
              <a:gd name="connsiteY1" fmla="*/ 10 h 9993"/>
              <a:gd name="connsiteX2" fmla="*/ 39593 w 39672"/>
              <a:gd name="connsiteY2" fmla="*/ 0 h 9993"/>
              <a:gd name="connsiteX3" fmla="*/ 39672 w 39672"/>
              <a:gd name="connsiteY3" fmla="*/ 9978 h 9993"/>
              <a:gd name="connsiteX4" fmla="*/ 0 w 39672"/>
              <a:gd name="connsiteY4" fmla="*/ 9993 h 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72" h="9993">
                <a:moveTo>
                  <a:pt x="0" y="9993"/>
                </a:moveTo>
                <a:lnTo>
                  <a:pt x="5147" y="10"/>
                </a:lnTo>
                <a:lnTo>
                  <a:pt x="39593" y="0"/>
                </a:lnTo>
                <a:cubicBezTo>
                  <a:pt x="39597" y="3345"/>
                  <a:pt x="39668" y="6633"/>
                  <a:pt x="39672" y="9978"/>
                </a:cubicBezTo>
                <a:lnTo>
                  <a:pt x="0" y="9993"/>
                </a:lnTo>
                <a:close/>
              </a:path>
            </a:pathLst>
          </a:custGeom>
          <a:solidFill>
            <a:srgbClr val="012145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BAC68-E83F-3BE7-19E1-FBCB538A95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16009"/>
            <a:ext cx="9829800" cy="2387600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D08C2C-BDBF-A609-26EB-12AB7400B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095684"/>
            <a:ext cx="9829799" cy="438621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7479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68B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a 2">
            <a:extLst>
              <a:ext uri="{FF2B5EF4-FFF2-40B4-BE49-F238E27FC236}">
                <a16:creationId xmlns:a16="http://schemas.microsoft.com/office/drawing/2014/main" id="{D96D7613-9720-19B1-B851-745E1D25AFA5}"/>
              </a:ext>
            </a:extLst>
          </p:cNvPr>
          <p:cNvSpPr/>
          <p:nvPr userDrawn="1"/>
        </p:nvSpPr>
        <p:spPr>
          <a:xfrm>
            <a:off x="838200" y="1921201"/>
            <a:ext cx="11463727" cy="228919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  <a:gd name="connsiteX0" fmla="*/ 0 w 33456"/>
              <a:gd name="connsiteY0" fmla="*/ 10026 h 10060"/>
              <a:gd name="connsiteX1" fmla="*/ 5147 w 33456"/>
              <a:gd name="connsiteY1" fmla="*/ 43 h 10060"/>
              <a:gd name="connsiteX2" fmla="*/ 33456 w 33456"/>
              <a:gd name="connsiteY2" fmla="*/ 0 h 10060"/>
              <a:gd name="connsiteX3" fmla="*/ 13570 w 33456"/>
              <a:gd name="connsiteY3" fmla="*/ 10060 h 10060"/>
              <a:gd name="connsiteX4" fmla="*/ 0 w 33456"/>
              <a:gd name="connsiteY4" fmla="*/ 10026 h 10060"/>
              <a:gd name="connsiteX0" fmla="*/ 0 w 33456"/>
              <a:gd name="connsiteY0" fmla="*/ 10026 h 10086"/>
              <a:gd name="connsiteX1" fmla="*/ 5147 w 33456"/>
              <a:gd name="connsiteY1" fmla="*/ 43 h 10086"/>
              <a:gd name="connsiteX2" fmla="*/ 33456 w 33456"/>
              <a:gd name="connsiteY2" fmla="*/ 0 h 10086"/>
              <a:gd name="connsiteX3" fmla="*/ 33379 w 33456"/>
              <a:gd name="connsiteY3" fmla="*/ 10086 h 10086"/>
              <a:gd name="connsiteX4" fmla="*/ 0 w 33456"/>
              <a:gd name="connsiteY4" fmla="*/ 10026 h 10086"/>
              <a:gd name="connsiteX0" fmla="*/ 0 w 49501"/>
              <a:gd name="connsiteY0" fmla="*/ 10221 h 10281"/>
              <a:gd name="connsiteX1" fmla="*/ 5147 w 49501"/>
              <a:gd name="connsiteY1" fmla="*/ 238 h 10281"/>
              <a:gd name="connsiteX2" fmla="*/ 49501 w 49501"/>
              <a:gd name="connsiteY2" fmla="*/ 0 h 10281"/>
              <a:gd name="connsiteX3" fmla="*/ 33379 w 49501"/>
              <a:gd name="connsiteY3" fmla="*/ 10281 h 10281"/>
              <a:gd name="connsiteX4" fmla="*/ 0 w 49501"/>
              <a:gd name="connsiteY4" fmla="*/ 10221 h 10281"/>
              <a:gd name="connsiteX0" fmla="*/ 0 w 49501"/>
              <a:gd name="connsiteY0" fmla="*/ 10026 h 10086"/>
              <a:gd name="connsiteX1" fmla="*/ 5147 w 49501"/>
              <a:gd name="connsiteY1" fmla="*/ 43 h 10086"/>
              <a:gd name="connsiteX2" fmla="*/ 49501 w 49501"/>
              <a:gd name="connsiteY2" fmla="*/ 0 h 10086"/>
              <a:gd name="connsiteX3" fmla="*/ 33379 w 49501"/>
              <a:gd name="connsiteY3" fmla="*/ 10086 h 10086"/>
              <a:gd name="connsiteX4" fmla="*/ 0 w 49501"/>
              <a:gd name="connsiteY4" fmla="*/ 10026 h 10086"/>
              <a:gd name="connsiteX0" fmla="*/ 0 w 49545"/>
              <a:gd name="connsiteY0" fmla="*/ 10026 h 10044"/>
              <a:gd name="connsiteX1" fmla="*/ 5147 w 49545"/>
              <a:gd name="connsiteY1" fmla="*/ 43 h 10044"/>
              <a:gd name="connsiteX2" fmla="*/ 49501 w 49545"/>
              <a:gd name="connsiteY2" fmla="*/ 0 h 10044"/>
              <a:gd name="connsiteX3" fmla="*/ 49545 w 49545"/>
              <a:gd name="connsiteY3" fmla="*/ 10044 h 10044"/>
              <a:gd name="connsiteX4" fmla="*/ 0 w 49545"/>
              <a:gd name="connsiteY4" fmla="*/ 10026 h 10044"/>
              <a:gd name="connsiteX0" fmla="*/ 0 w 49545"/>
              <a:gd name="connsiteY0" fmla="*/ 9993 h 10011"/>
              <a:gd name="connsiteX1" fmla="*/ 5147 w 49545"/>
              <a:gd name="connsiteY1" fmla="*/ 10 h 10011"/>
              <a:gd name="connsiteX2" fmla="*/ 39593 w 49545"/>
              <a:gd name="connsiteY2" fmla="*/ 0 h 10011"/>
              <a:gd name="connsiteX3" fmla="*/ 49545 w 49545"/>
              <a:gd name="connsiteY3" fmla="*/ 10011 h 10011"/>
              <a:gd name="connsiteX4" fmla="*/ 0 w 49545"/>
              <a:gd name="connsiteY4" fmla="*/ 9993 h 10011"/>
              <a:gd name="connsiteX0" fmla="*/ 0 w 39672"/>
              <a:gd name="connsiteY0" fmla="*/ 9993 h 9993"/>
              <a:gd name="connsiteX1" fmla="*/ 5147 w 39672"/>
              <a:gd name="connsiteY1" fmla="*/ 10 h 9993"/>
              <a:gd name="connsiteX2" fmla="*/ 39593 w 39672"/>
              <a:gd name="connsiteY2" fmla="*/ 0 h 9993"/>
              <a:gd name="connsiteX3" fmla="*/ 39672 w 39672"/>
              <a:gd name="connsiteY3" fmla="*/ 9978 h 9993"/>
              <a:gd name="connsiteX4" fmla="*/ 0 w 39672"/>
              <a:gd name="connsiteY4" fmla="*/ 9993 h 9993"/>
              <a:gd name="connsiteX0" fmla="*/ 0 w 13239"/>
              <a:gd name="connsiteY0" fmla="*/ 9990 h 9990"/>
              <a:gd name="connsiteX1" fmla="*/ 1297 w 13239"/>
              <a:gd name="connsiteY1" fmla="*/ 0 h 9990"/>
              <a:gd name="connsiteX2" fmla="*/ 13239 w 13239"/>
              <a:gd name="connsiteY2" fmla="*/ 42 h 9990"/>
              <a:gd name="connsiteX3" fmla="*/ 10000 w 13239"/>
              <a:gd name="connsiteY3" fmla="*/ 9975 h 9990"/>
              <a:gd name="connsiteX4" fmla="*/ 0 w 13239"/>
              <a:gd name="connsiteY4" fmla="*/ 9990 h 9990"/>
              <a:gd name="connsiteX0" fmla="*/ 0 w 10056"/>
              <a:gd name="connsiteY0" fmla="*/ 10000 h 10037"/>
              <a:gd name="connsiteX1" fmla="*/ 980 w 10056"/>
              <a:gd name="connsiteY1" fmla="*/ 0 h 10037"/>
              <a:gd name="connsiteX2" fmla="*/ 10000 w 10056"/>
              <a:gd name="connsiteY2" fmla="*/ 42 h 10037"/>
              <a:gd name="connsiteX3" fmla="*/ 10056 w 10056"/>
              <a:gd name="connsiteY3" fmla="*/ 10037 h 10037"/>
              <a:gd name="connsiteX4" fmla="*/ 0 w 10056"/>
              <a:gd name="connsiteY4" fmla="*/ 10000 h 10037"/>
              <a:gd name="connsiteX0" fmla="*/ 0 w 10103"/>
              <a:gd name="connsiteY0" fmla="*/ 10000 h 10037"/>
              <a:gd name="connsiteX1" fmla="*/ 980 w 10103"/>
              <a:gd name="connsiteY1" fmla="*/ 0 h 10037"/>
              <a:gd name="connsiteX2" fmla="*/ 10103 w 10103"/>
              <a:gd name="connsiteY2" fmla="*/ 42 h 10037"/>
              <a:gd name="connsiteX3" fmla="*/ 10056 w 10103"/>
              <a:gd name="connsiteY3" fmla="*/ 10037 h 10037"/>
              <a:gd name="connsiteX4" fmla="*/ 0 w 10103"/>
              <a:gd name="connsiteY4" fmla="*/ 10000 h 10037"/>
              <a:gd name="connsiteX0" fmla="*/ 0 w 10113"/>
              <a:gd name="connsiteY0" fmla="*/ 10061 h 10098"/>
              <a:gd name="connsiteX1" fmla="*/ 980 w 10113"/>
              <a:gd name="connsiteY1" fmla="*/ 61 h 10098"/>
              <a:gd name="connsiteX2" fmla="*/ 10113 w 10113"/>
              <a:gd name="connsiteY2" fmla="*/ 0 h 10098"/>
              <a:gd name="connsiteX3" fmla="*/ 10056 w 10113"/>
              <a:gd name="connsiteY3" fmla="*/ 10098 h 10098"/>
              <a:gd name="connsiteX4" fmla="*/ 0 w 10113"/>
              <a:gd name="connsiteY4" fmla="*/ 10061 h 1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3" h="10098">
                <a:moveTo>
                  <a:pt x="0" y="10061"/>
                </a:moveTo>
                <a:cubicBezTo>
                  <a:pt x="327" y="6728"/>
                  <a:pt x="653" y="3394"/>
                  <a:pt x="980" y="61"/>
                </a:cubicBezTo>
                <a:lnTo>
                  <a:pt x="10113" y="0"/>
                </a:lnTo>
                <a:cubicBezTo>
                  <a:pt x="10114" y="3350"/>
                  <a:pt x="10056" y="6748"/>
                  <a:pt x="10056" y="10098"/>
                </a:cubicBezTo>
                <a:lnTo>
                  <a:pt x="0" y="10061"/>
                </a:lnTo>
                <a:close/>
              </a:path>
            </a:pathLst>
          </a:custGeom>
          <a:solidFill>
            <a:srgbClr val="23884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BAC68-E83F-3BE7-19E1-FBCB538A95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68768"/>
            <a:ext cx="9829800" cy="1794057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5423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a 2">
            <a:extLst>
              <a:ext uri="{FF2B5EF4-FFF2-40B4-BE49-F238E27FC236}">
                <a16:creationId xmlns:a16="http://schemas.microsoft.com/office/drawing/2014/main" id="{D96D7613-9720-19B1-B851-745E1D25AFA5}"/>
              </a:ext>
            </a:extLst>
          </p:cNvPr>
          <p:cNvSpPr/>
          <p:nvPr userDrawn="1"/>
        </p:nvSpPr>
        <p:spPr>
          <a:xfrm>
            <a:off x="838200" y="1811782"/>
            <a:ext cx="11381704" cy="301645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  <a:gd name="connsiteX0" fmla="*/ 0 w 33456"/>
              <a:gd name="connsiteY0" fmla="*/ 10026 h 10060"/>
              <a:gd name="connsiteX1" fmla="*/ 5147 w 33456"/>
              <a:gd name="connsiteY1" fmla="*/ 43 h 10060"/>
              <a:gd name="connsiteX2" fmla="*/ 33456 w 33456"/>
              <a:gd name="connsiteY2" fmla="*/ 0 h 10060"/>
              <a:gd name="connsiteX3" fmla="*/ 13570 w 33456"/>
              <a:gd name="connsiteY3" fmla="*/ 10060 h 10060"/>
              <a:gd name="connsiteX4" fmla="*/ 0 w 33456"/>
              <a:gd name="connsiteY4" fmla="*/ 10026 h 10060"/>
              <a:gd name="connsiteX0" fmla="*/ 0 w 33456"/>
              <a:gd name="connsiteY0" fmla="*/ 10026 h 10086"/>
              <a:gd name="connsiteX1" fmla="*/ 5147 w 33456"/>
              <a:gd name="connsiteY1" fmla="*/ 43 h 10086"/>
              <a:gd name="connsiteX2" fmla="*/ 33456 w 33456"/>
              <a:gd name="connsiteY2" fmla="*/ 0 h 10086"/>
              <a:gd name="connsiteX3" fmla="*/ 33379 w 33456"/>
              <a:gd name="connsiteY3" fmla="*/ 10086 h 10086"/>
              <a:gd name="connsiteX4" fmla="*/ 0 w 33456"/>
              <a:gd name="connsiteY4" fmla="*/ 10026 h 10086"/>
              <a:gd name="connsiteX0" fmla="*/ 0 w 49501"/>
              <a:gd name="connsiteY0" fmla="*/ 10221 h 10281"/>
              <a:gd name="connsiteX1" fmla="*/ 5147 w 49501"/>
              <a:gd name="connsiteY1" fmla="*/ 238 h 10281"/>
              <a:gd name="connsiteX2" fmla="*/ 49501 w 49501"/>
              <a:gd name="connsiteY2" fmla="*/ 0 h 10281"/>
              <a:gd name="connsiteX3" fmla="*/ 33379 w 49501"/>
              <a:gd name="connsiteY3" fmla="*/ 10281 h 10281"/>
              <a:gd name="connsiteX4" fmla="*/ 0 w 49501"/>
              <a:gd name="connsiteY4" fmla="*/ 10221 h 10281"/>
              <a:gd name="connsiteX0" fmla="*/ 0 w 49501"/>
              <a:gd name="connsiteY0" fmla="*/ 10026 h 10086"/>
              <a:gd name="connsiteX1" fmla="*/ 5147 w 49501"/>
              <a:gd name="connsiteY1" fmla="*/ 43 h 10086"/>
              <a:gd name="connsiteX2" fmla="*/ 49501 w 49501"/>
              <a:gd name="connsiteY2" fmla="*/ 0 h 10086"/>
              <a:gd name="connsiteX3" fmla="*/ 33379 w 49501"/>
              <a:gd name="connsiteY3" fmla="*/ 10086 h 10086"/>
              <a:gd name="connsiteX4" fmla="*/ 0 w 49501"/>
              <a:gd name="connsiteY4" fmla="*/ 10026 h 10086"/>
              <a:gd name="connsiteX0" fmla="*/ 0 w 49545"/>
              <a:gd name="connsiteY0" fmla="*/ 10026 h 10044"/>
              <a:gd name="connsiteX1" fmla="*/ 5147 w 49545"/>
              <a:gd name="connsiteY1" fmla="*/ 43 h 10044"/>
              <a:gd name="connsiteX2" fmla="*/ 49501 w 49545"/>
              <a:gd name="connsiteY2" fmla="*/ 0 h 10044"/>
              <a:gd name="connsiteX3" fmla="*/ 49545 w 49545"/>
              <a:gd name="connsiteY3" fmla="*/ 10044 h 10044"/>
              <a:gd name="connsiteX4" fmla="*/ 0 w 49545"/>
              <a:gd name="connsiteY4" fmla="*/ 10026 h 10044"/>
              <a:gd name="connsiteX0" fmla="*/ 0 w 49545"/>
              <a:gd name="connsiteY0" fmla="*/ 9993 h 10011"/>
              <a:gd name="connsiteX1" fmla="*/ 5147 w 49545"/>
              <a:gd name="connsiteY1" fmla="*/ 10 h 10011"/>
              <a:gd name="connsiteX2" fmla="*/ 39593 w 49545"/>
              <a:gd name="connsiteY2" fmla="*/ 0 h 10011"/>
              <a:gd name="connsiteX3" fmla="*/ 49545 w 49545"/>
              <a:gd name="connsiteY3" fmla="*/ 10011 h 10011"/>
              <a:gd name="connsiteX4" fmla="*/ 0 w 49545"/>
              <a:gd name="connsiteY4" fmla="*/ 9993 h 10011"/>
              <a:gd name="connsiteX0" fmla="*/ 0 w 39672"/>
              <a:gd name="connsiteY0" fmla="*/ 9993 h 9993"/>
              <a:gd name="connsiteX1" fmla="*/ 5147 w 39672"/>
              <a:gd name="connsiteY1" fmla="*/ 10 h 9993"/>
              <a:gd name="connsiteX2" fmla="*/ 39593 w 39672"/>
              <a:gd name="connsiteY2" fmla="*/ 0 h 9993"/>
              <a:gd name="connsiteX3" fmla="*/ 39672 w 39672"/>
              <a:gd name="connsiteY3" fmla="*/ 9978 h 9993"/>
              <a:gd name="connsiteX4" fmla="*/ 0 w 39672"/>
              <a:gd name="connsiteY4" fmla="*/ 9993 h 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72" h="9993">
                <a:moveTo>
                  <a:pt x="0" y="9993"/>
                </a:moveTo>
                <a:lnTo>
                  <a:pt x="5147" y="10"/>
                </a:lnTo>
                <a:lnTo>
                  <a:pt x="39593" y="0"/>
                </a:lnTo>
                <a:cubicBezTo>
                  <a:pt x="39597" y="3345"/>
                  <a:pt x="39668" y="6633"/>
                  <a:pt x="39672" y="9978"/>
                </a:cubicBezTo>
                <a:lnTo>
                  <a:pt x="0" y="9993"/>
                </a:lnTo>
                <a:close/>
              </a:path>
            </a:pathLst>
          </a:custGeom>
          <a:solidFill>
            <a:srgbClr val="0081B5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BAC68-E83F-3BE7-19E1-FBCB538A95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16009"/>
            <a:ext cx="9829800" cy="2387600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D08C2C-BDBF-A609-26EB-12AB7400B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095684"/>
            <a:ext cx="9829799" cy="438621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7487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EC20B-13DF-EC32-5032-43B4278F8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ACEDC-A0B3-F64D-9483-4DDFDF25D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1440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D8051-31C8-4C7A-7195-10815A07A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AA52A-7D0A-017A-F183-6D569FD06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472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B647A-0FED-9C18-38CD-16BE89D76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0"/>
            <a:ext cx="6019800" cy="5715001"/>
          </a:xfr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3805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A380E-BA22-5DDA-80D1-11FE3F26F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4235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24A8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a 2">
            <a:extLst>
              <a:ext uri="{FF2B5EF4-FFF2-40B4-BE49-F238E27FC236}">
                <a16:creationId xmlns:a16="http://schemas.microsoft.com/office/drawing/2014/main" id="{D96D7613-9720-19B1-B851-745E1D25AFA5}"/>
              </a:ext>
            </a:extLst>
          </p:cNvPr>
          <p:cNvSpPr/>
          <p:nvPr userDrawn="1"/>
        </p:nvSpPr>
        <p:spPr>
          <a:xfrm>
            <a:off x="838200" y="1921201"/>
            <a:ext cx="11463727" cy="228919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  <a:gd name="connsiteX0" fmla="*/ 0 w 33456"/>
              <a:gd name="connsiteY0" fmla="*/ 10026 h 10060"/>
              <a:gd name="connsiteX1" fmla="*/ 5147 w 33456"/>
              <a:gd name="connsiteY1" fmla="*/ 43 h 10060"/>
              <a:gd name="connsiteX2" fmla="*/ 33456 w 33456"/>
              <a:gd name="connsiteY2" fmla="*/ 0 h 10060"/>
              <a:gd name="connsiteX3" fmla="*/ 13570 w 33456"/>
              <a:gd name="connsiteY3" fmla="*/ 10060 h 10060"/>
              <a:gd name="connsiteX4" fmla="*/ 0 w 33456"/>
              <a:gd name="connsiteY4" fmla="*/ 10026 h 10060"/>
              <a:gd name="connsiteX0" fmla="*/ 0 w 33456"/>
              <a:gd name="connsiteY0" fmla="*/ 10026 h 10086"/>
              <a:gd name="connsiteX1" fmla="*/ 5147 w 33456"/>
              <a:gd name="connsiteY1" fmla="*/ 43 h 10086"/>
              <a:gd name="connsiteX2" fmla="*/ 33456 w 33456"/>
              <a:gd name="connsiteY2" fmla="*/ 0 h 10086"/>
              <a:gd name="connsiteX3" fmla="*/ 33379 w 33456"/>
              <a:gd name="connsiteY3" fmla="*/ 10086 h 10086"/>
              <a:gd name="connsiteX4" fmla="*/ 0 w 33456"/>
              <a:gd name="connsiteY4" fmla="*/ 10026 h 10086"/>
              <a:gd name="connsiteX0" fmla="*/ 0 w 49501"/>
              <a:gd name="connsiteY0" fmla="*/ 10221 h 10281"/>
              <a:gd name="connsiteX1" fmla="*/ 5147 w 49501"/>
              <a:gd name="connsiteY1" fmla="*/ 238 h 10281"/>
              <a:gd name="connsiteX2" fmla="*/ 49501 w 49501"/>
              <a:gd name="connsiteY2" fmla="*/ 0 h 10281"/>
              <a:gd name="connsiteX3" fmla="*/ 33379 w 49501"/>
              <a:gd name="connsiteY3" fmla="*/ 10281 h 10281"/>
              <a:gd name="connsiteX4" fmla="*/ 0 w 49501"/>
              <a:gd name="connsiteY4" fmla="*/ 10221 h 10281"/>
              <a:gd name="connsiteX0" fmla="*/ 0 w 49501"/>
              <a:gd name="connsiteY0" fmla="*/ 10026 h 10086"/>
              <a:gd name="connsiteX1" fmla="*/ 5147 w 49501"/>
              <a:gd name="connsiteY1" fmla="*/ 43 h 10086"/>
              <a:gd name="connsiteX2" fmla="*/ 49501 w 49501"/>
              <a:gd name="connsiteY2" fmla="*/ 0 h 10086"/>
              <a:gd name="connsiteX3" fmla="*/ 33379 w 49501"/>
              <a:gd name="connsiteY3" fmla="*/ 10086 h 10086"/>
              <a:gd name="connsiteX4" fmla="*/ 0 w 49501"/>
              <a:gd name="connsiteY4" fmla="*/ 10026 h 10086"/>
              <a:gd name="connsiteX0" fmla="*/ 0 w 49545"/>
              <a:gd name="connsiteY0" fmla="*/ 10026 h 10044"/>
              <a:gd name="connsiteX1" fmla="*/ 5147 w 49545"/>
              <a:gd name="connsiteY1" fmla="*/ 43 h 10044"/>
              <a:gd name="connsiteX2" fmla="*/ 49501 w 49545"/>
              <a:gd name="connsiteY2" fmla="*/ 0 h 10044"/>
              <a:gd name="connsiteX3" fmla="*/ 49545 w 49545"/>
              <a:gd name="connsiteY3" fmla="*/ 10044 h 10044"/>
              <a:gd name="connsiteX4" fmla="*/ 0 w 49545"/>
              <a:gd name="connsiteY4" fmla="*/ 10026 h 10044"/>
              <a:gd name="connsiteX0" fmla="*/ 0 w 49545"/>
              <a:gd name="connsiteY0" fmla="*/ 9993 h 10011"/>
              <a:gd name="connsiteX1" fmla="*/ 5147 w 49545"/>
              <a:gd name="connsiteY1" fmla="*/ 10 h 10011"/>
              <a:gd name="connsiteX2" fmla="*/ 39593 w 49545"/>
              <a:gd name="connsiteY2" fmla="*/ 0 h 10011"/>
              <a:gd name="connsiteX3" fmla="*/ 49545 w 49545"/>
              <a:gd name="connsiteY3" fmla="*/ 10011 h 10011"/>
              <a:gd name="connsiteX4" fmla="*/ 0 w 49545"/>
              <a:gd name="connsiteY4" fmla="*/ 9993 h 10011"/>
              <a:gd name="connsiteX0" fmla="*/ 0 w 39672"/>
              <a:gd name="connsiteY0" fmla="*/ 9993 h 9993"/>
              <a:gd name="connsiteX1" fmla="*/ 5147 w 39672"/>
              <a:gd name="connsiteY1" fmla="*/ 10 h 9993"/>
              <a:gd name="connsiteX2" fmla="*/ 39593 w 39672"/>
              <a:gd name="connsiteY2" fmla="*/ 0 h 9993"/>
              <a:gd name="connsiteX3" fmla="*/ 39672 w 39672"/>
              <a:gd name="connsiteY3" fmla="*/ 9978 h 9993"/>
              <a:gd name="connsiteX4" fmla="*/ 0 w 39672"/>
              <a:gd name="connsiteY4" fmla="*/ 9993 h 9993"/>
              <a:gd name="connsiteX0" fmla="*/ 0 w 13239"/>
              <a:gd name="connsiteY0" fmla="*/ 9990 h 9990"/>
              <a:gd name="connsiteX1" fmla="*/ 1297 w 13239"/>
              <a:gd name="connsiteY1" fmla="*/ 0 h 9990"/>
              <a:gd name="connsiteX2" fmla="*/ 13239 w 13239"/>
              <a:gd name="connsiteY2" fmla="*/ 42 h 9990"/>
              <a:gd name="connsiteX3" fmla="*/ 10000 w 13239"/>
              <a:gd name="connsiteY3" fmla="*/ 9975 h 9990"/>
              <a:gd name="connsiteX4" fmla="*/ 0 w 13239"/>
              <a:gd name="connsiteY4" fmla="*/ 9990 h 9990"/>
              <a:gd name="connsiteX0" fmla="*/ 0 w 10056"/>
              <a:gd name="connsiteY0" fmla="*/ 10000 h 10037"/>
              <a:gd name="connsiteX1" fmla="*/ 980 w 10056"/>
              <a:gd name="connsiteY1" fmla="*/ 0 h 10037"/>
              <a:gd name="connsiteX2" fmla="*/ 10000 w 10056"/>
              <a:gd name="connsiteY2" fmla="*/ 42 h 10037"/>
              <a:gd name="connsiteX3" fmla="*/ 10056 w 10056"/>
              <a:gd name="connsiteY3" fmla="*/ 10037 h 10037"/>
              <a:gd name="connsiteX4" fmla="*/ 0 w 10056"/>
              <a:gd name="connsiteY4" fmla="*/ 10000 h 10037"/>
              <a:gd name="connsiteX0" fmla="*/ 0 w 10103"/>
              <a:gd name="connsiteY0" fmla="*/ 10000 h 10037"/>
              <a:gd name="connsiteX1" fmla="*/ 980 w 10103"/>
              <a:gd name="connsiteY1" fmla="*/ 0 h 10037"/>
              <a:gd name="connsiteX2" fmla="*/ 10103 w 10103"/>
              <a:gd name="connsiteY2" fmla="*/ 42 h 10037"/>
              <a:gd name="connsiteX3" fmla="*/ 10056 w 10103"/>
              <a:gd name="connsiteY3" fmla="*/ 10037 h 10037"/>
              <a:gd name="connsiteX4" fmla="*/ 0 w 10103"/>
              <a:gd name="connsiteY4" fmla="*/ 10000 h 10037"/>
              <a:gd name="connsiteX0" fmla="*/ 0 w 10113"/>
              <a:gd name="connsiteY0" fmla="*/ 10061 h 10098"/>
              <a:gd name="connsiteX1" fmla="*/ 980 w 10113"/>
              <a:gd name="connsiteY1" fmla="*/ 61 h 10098"/>
              <a:gd name="connsiteX2" fmla="*/ 10113 w 10113"/>
              <a:gd name="connsiteY2" fmla="*/ 0 h 10098"/>
              <a:gd name="connsiteX3" fmla="*/ 10056 w 10113"/>
              <a:gd name="connsiteY3" fmla="*/ 10098 h 10098"/>
              <a:gd name="connsiteX4" fmla="*/ 0 w 10113"/>
              <a:gd name="connsiteY4" fmla="*/ 10061 h 1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3" h="10098">
                <a:moveTo>
                  <a:pt x="0" y="10061"/>
                </a:moveTo>
                <a:cubicBezTo>
                  <a:pt x="327" y="6728"/>
                  <a:pt x="653" y="3394"/>
                  <a:pt x="980" y="61"/>
                </a:cubicBezTo>
                <a:lnTo>
                  <a:pt x="10113" y="0"/>
                </a:lnTo>
                <a:cubicBezTo>
                  <a:pt x="10114" y="3350"/>
                  <a:pt x="10056" y="6748"/>
                  <a:pt x="10056" y="10098"/>
                </a:cubicBezTo>
                <a:lnTo>
                  <a:pt x="0" y="10061"/>
                </a:lnTo>
                <a:close/>
              </a:path>
            </a:pathLst>
          </a:custGeom>
          <a:solidFill>
            <a:srgbClr val="0081B5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BAC68-E83F-3BE7-19E1-FBCB538A95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68768"/>
            <a:ext cx="9829800" cy="1794057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9007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88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a 2">
            <a:extLst>
              <a:ext uri="{FF2B5EF4-FFF2-40B4-BE49-F238E27FC236}">
                <a16:creationId xmlns:a16="http://schemas.microsoft.com/office/drawing/2014/main" id="{D96D7613-9720-19B1-B851-745E1D25AFA5}"/>
              </a:ext>
            </a:extLst>
          </p:cNvPr>
          <p:cNvSpPr/>
          <p:nvPr userDrawn="1"/>
        </p:nvSpPr>
        <p:spPr>
          <a:xfrm>
            <a:off x="838200" y="1811782"/>
            <a:ext cx="11381704" cy="301645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  <a:gd name="connsiteX0" fmla="*/ 0 w 33456"/>
              <a:gd name="connsiteY0" fmla="*/ 10026 h 10060"/>
              <a:gd name="connsiteX1" fmla="*/ 5147 w 33456"/>
              <a:gd name="connsiteY1" fmla="*/ 43 h 10060"/>
              <a:gd name="connsiteX2" fmla="*/ 33456 w 33456"/>
              <a:gd name="connsiteY2" fmla="*/ 0 h 10060"/>
              <a:gd name="connsiteX3" fmla="*/ 13570 w 33456"/>
              <a:gd name="connsiteY3" fmla="*/ 10060 h 10060"/>
              <a:gd name="connsiteX4" fmla="*/ 0 w 33456"/>
              <a:gd name="connsiteY4" fmla="*/ 10026 h 10060"/>
              <a:gd name="connsiteX0" fmla="*/ 0 w 33456"/>
              <a:gd name="connsiteY0" fmla="*/ 10026 h 10086"/>
              <a:gd name="connsiteX1" fmla="*/ 5147 w 33456"/>
              <a:gd name="connsiteY1" fmla="*/ 43 h 10086"/>
              <a:gd name="connsiteX2" fmla="*/ 33456 w 33456"/>
              <a:gd name="connsiteY2" fmla="*/ 0 h 10086"/>
              <a:gd name="connsiteX3" fmla="*/ 33379 w 33456"/>
              <a:gd name="connsiteY3" fmla="*/ 10086 h 10086"/>
              <a:gd name="connsiteX4" fmla="*/ 0 w 33456"/>
              <a:gd name="connsiteY4" fmla="*/ 10026 h 10086"/>
              <a:gd name="connsiteX0" fmla="*/ 0 w 49501"/>
              <a:gd name="connsiteY0" fmla="*/ 10221 h 10281"/>
              <a:gd name="connsiteX1" fmla="*/ 5147 w 49501"/>
              <a:gd name="connsiteY1" fmla="*/ 238 h 10281"/>
              <a:gd name="connsiteX2" fmla="*/ 49501 w 49501"/>
              <a:gd name="connsiteY2" fmla="*/ 0 h 10281"/>
              <a:gd name="connsiteX3" fmla="*/ 33379 w 49501"/>
              <a:gd name="connsiteY3" fmla="*/ 10281 h 10281"/>
              <a:gd name="connsiteX4" fmla="*/ 0 w 49501"/>
              <a:gd name="connsiteY4" fmla="*/ 10221 h 10281"/>
              <a:gd name="connsiteX0" fmla="*/ 0 w 49501"/>
              <a:gd name="connsiteY0" fmla="*/ 10026 h 10086"/>
              <a:gd name="connsiteX1" fmla="*/ 5147 w 49501"/>
              <a:gd name="connsiteY1" fmla="*/ 43 h 10086"/>
              <a:gd name="connsiteX2" fmla="*/ 49501 w 49501"/>
              <a:gd name="connsiteY2" fmla="*/ 0 h 10086"/>
              <a:gd name="connsiteX3" fmla="*/ 33379 w 49501"/>
              <a:gd name="connsiteY3" fmla="*/ 10086 h 10086"/>
              <a:gd name="connsiteX4" fmla="*/ 0 w 49501"/>
              <a:gd name="connsiteY4" fmla="*/ 10026 h 10086"/>
              <a:gd name="connsiteX0" fmla="*/ 0 w 49545"/>
              <a:gd name="connsiteY0" fmla="*/ 10026 h 10044"/>
              <a:gd name="connsiteX1" fmla="*/ 5147 w 49545"/>
              <a:gd name="connsiteY1" fmla="*/ 43 h 10044"/>
              <a:gd name="connsiteX2" fmla="*/ 49501 w 49545"/>
              <a:gd name="connsiteY2" fmla="*/ 0 h 10044"/>
              <a:gd name="connsiteX3" fmla="*/ 49545 w 49545"/>
              <a:gd name="connsiteY3" fmla="*/ 10044 h 10044"/>
              <a:gd name="connsiteX4" fmla="*/ 0 w 49545"/>
              <a:gd name="connsiteY4" fmla="*/ 10026 h 10044"/>
              <a:gd name="connsiteX0" fmla="*/ 0 w 49545"/>
              <a:gd name="connsiteY0" fmla="*/ 9993 h 10011"/>
              <a:gd name="connsiteX1" fmla="*/ 5147 w 49545"/>
              <a:gd name="connsiteY1" fmla="*/ 10 h 10011"/>
              <a:gd name="connsiteX2" fmla="*/ 39593 w 49545"/>
              <a:gd name="connsiteY2" fmla="*/ 0 h 10011"/>
              <a:gd name="connsiteX3" fmla="*/ 49545 w 49545"/>
              <a:gd name="connsiteY3" fmla="*/ 10011 h 10011"/>
              <a:gd name="connsiteX4" fmla="*/ 0 w 49545"/>
              <a:gd name="connsiteY4" fmla="*/ 9993 h 10011"/>
              <a:gd name="connsiteX0" fmla="*/ 0 w 39672"/>
              <a:gd name="connsiteY0" fmla="*/ 9993 h 9993"/>
              <a:gd name="connsiteX1" fmla="*/ 5147 w 39672"/>
              <a:gd name="connsiteY1" fmla="*/ 10 h 9993"/>
              <a:gd name="connsiteX2" fmla="*/ 39593 w 39672"/>
              <a:gd name="connsiteY2" fmla="*/ 0 h 9993"/>
              <a:gd name="connsiteX3" fmla="*/ 39672 w 39672"/>
              <a:gd name="connsiteY3" fmla="*/ 9978 h 9993"/>
              <a:gd name="connsiteX4" fmla="*/ 0 w 39672"/>
              <a:gd name="connsiteY4" fmla="*/ 9993 h 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72" h="9993">
                <a:moveTo>
                  <a:pt x="0" y="9993"/>
                </a:moveTo>
                <a:lnTo>
                  <a:pt x="5147" y="10"/>
                </a:lnTo>
                <a:lnTo>
                  <a:pt x="39593" y="0"/>
                </a:lnTo>
                <a:cubicBezTo>
                  <a:pt x="39597" y="3345"/>
                  <a:pt x="39668" y="6633"/>
                  <a:pt x="39672" y="9978"/>
                </a:cubicBezTo>
                <a:lnTo>
                  <a:pt x="0" y="9993"/>
                </a:lnTo>
                <a:close/>
              </a:path>
            </a:pathLst>
          </a:custGeom>
          <a:solidFill>
            <a:srgbClr val="6C4D9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BAC68-E83F-3BE7-19E1-FBCB538A95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16009"/>
            <a:ext cx="9829800" cy="2387600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D08C2C-BDBF-A609-26EB-12AB7400B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095684"/>
            <a:ext cx="9829799" cy="438621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1342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EC20B-13DF-EC32-5032-43B4278F8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ACEDC-A0B3-F64D-9483-4DDFDF25D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8430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D8051-31C8-4C7A-7195-10815A07A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AA52A-7D0A-017A-F183-6D569FD06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472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B647A-0FED-9C18-38CD-16BE89D76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0"/>
            <a:ext cx="6019800" cy="5715001"/>
          </a:xfr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78060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A380E-BA22-5DDA-80D1-11FE3F26F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4158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EC20B-13DF-EC32-5032-43B4278F8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ACEDC-A0B3-F64D-9483-4DDFDF25D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532953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826D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a 2">
            <a:extLst>
              <a:ext uri="{FF2B5EF4-FFF2-40B4-BE49-F238E27FC236}">
                <a16:creationId xmlns:a16="http://schemas.microsoft.com/office/drawing/2014/main" id="{D96D7613-9720-19B1-B851-745E1D25AFA5}"/>
              </a:ext>
            </a:extLst>
          </p:cNvPr>
          <p:cNvSpPr/>
          <p:nvPr userDrawn="1"/>
        </p:nvSpPr>
        <p:spPr>
          <a:xfrm>
            <a:off x="838200" y="1921201"/>
            <a:ext cx="11463727" cy="228919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  <a:gd name="connsiteX0" fmla="*/ 0 w 33456"/>
              <a:gd name="connsiteY0" fmla="*/ 10026 h 10060"/>
              <a:gd name="connsiteX1" fmla="*/ 5147 w 33456"/>
              <a:gd name="connsiteY1" fmla="*/ 43 h 10060"/>
              <a:gd name="connsiteX2" fmla="*/ 33456 w 33456"/>
              <a:gd name="connsiteY2" fmla="*/ 0 h 10060"/>
              <a:gd name="connsiteX3" fmla="*/ 13570 w 33456"/>
              <a:gd name="connsiteY3" fmla="*/ 10060 h 10060"/>
              <a:gd name="connsiteX4" fmla="*/ 0 w 33456"/>
              <a:gd name="connsiteY4" fmla="*/ 10026 h 10060"/>
              <a:gd name="connsiteX0" fmla="*/ 0 w 33456"/>
              <a:gd name="connsiteY0" fmla="*/ 10026 h 10086"/>
              <a:gd name="connsiteX1" fmla="*/ 5147 w 33456"/>
              <a:gd name="connsiteY1" fmla="*/ 43 h 10086"/>
              <a:gd name="connsiteX2" fmla="*/ 33456 w 33456"/>
              <a:gd name="connsiteY2" fmla="*/ 0 h 10086"/>
              <a:gd name="connsiteX3" fmla="*/ 33379 w 33456"/>
              <a:gd name="connsiteY3" fmla="*/ 10086 h 10086"/>
              <a:gd name="connsiteX4" fmla="*/ 0 w 33456"/>
              <a:gd name="connsiteY4" fmla="*/ 10026 h 10086"/>
              <a:gd name="connsiteX0" fmla="*/ 0 w 49501"/>
              <a:gd name="connsiteY0" fmla="*/ 10221 h 10281"/>
              <a:gd name="connsiteX1" fmla="*/ 5147 w 49501"/>
              <a:gd name="connsiteY1" fmla="*/ 238 h 10281"/>
              <a:gd name="connsiteX2" fmla="*/ 49501 w 49501"/>
              <a:gd name="connsiteY2" fmla="*/ 0 h 10281"/>
              <a:gd name="connsiteX3" fmla="*/ 33379 w 49501"/>
              <a:gd name="connsiteY3" fmla="*/ 10281 h 10281"/>
              <a:gd name="connsiteX4" fmla="*/ 0 w 49501"/>
              <a:gd name="connsiteY4" fmla="*/ 10221 h 10281"/>
              <a:gd name="connsiteX0" fmla="*/ 0 w 49501"/>
              <a:gd name="connsiteY0" fmla="*/ 10026 h 10086"/>
              <a:gd name="connsiteX1" fmla="*/ 5147 w 49501"/>
              <a:gd name="connsiteY1" fmla="*/ 43 h 10086"/>
              <a:gd name="connsiteX2" fmla="*/ 49501 w 49501"/>
              <a:gd name="connsiteY2" fmla="*/ 0 h 10086"/>
              <a:gd name="connsiteX3" fmla="*/ 33379 w 49501"/>
              <a:gd name="connsiteY3" fmla="*/ 10086 h 10086"/>
              <a:gd name="connsiteX4" fmla="*/ 0 w 49501"/>
              <a:gd name="connsiteY4" fmla="*/ 10026 h 10086"/>
              <a:gd name="connsiteX0" fmla="*/ 0 w 49545"/>
              <a:gd name="connsiteY0" fmla="*/ 10026 h 10044"/>
              <a:gd name="connsiteX1" fmla="*/ 5147 w 49545"/>
              <a:gd name="connsiteY1" fmla="*/ 43 h 10044"/>
              <a:gd name="connsiteX2" fmla="*/ 49501 w 49545"/>
              <a:gd name="connsiteY2" fmla="*/ 0 h 10044"/>
              <a:gd name="connsiteX3" fmla="*/ 49545 w 49545"/>
              <a:gd name="connsiteY3" fmla="*/ 10044 h 10044"/>
              <a:gd name="connsiteX4" fmla="*/ 0 w 49545"/>
              <a:gd name="connsiteY4" fmla="*/ 10026 h 10044"/>
              <a:gd name="connsiteX0" fmla="*/ 0 w 49545"/>
              <a:gd name="connsiteY0" fmla="*/ 9993 h 10011"/>
              <a:gd name="connsiteX1" fmla="*/ 5147 w 49545"/>
              <a:gd name="connsiteY1" fmla="*/ 10 h 10011"/>
              <a:gd name="connsiteX2" fmla="*/ 39593 w 49545"/>
              <a:gd name="connsiteY2" fmla="*/ 0 h 10011"/>
              <a:gd name="connsiteX3" fmla="*/ 49545 w 49545"/>
              <a:gd name="connsiteY3" fmla="*/ 10011 h 10011"/>
              <a:gd name="connsiteX4" fmla="*/ 0 w 49545"/>
              <a:gd name="connsiteY4" fmla="*/ 9993 h 10011"/>
              <a:gd name="connsiteX0" fmla="*/ 0 w 39672"/>
              <a:gd name="connsiteY0" fmla="*/ 9993 h 9993"/>
              <a:gd name="connsiteX1" fmla="*/ 5147 w 39672"/>
              <a:gd name="connsiteY1" fmla="*/ 10 h 9993"/>
              <a:gd name="connsiteX2" fmla="*/ 39593 w 39672"/>
              <a:gd name="connsiteY2" fmla="*/ 0 h 9993"/>
              <a:gd name="connsiteX3" fmla="*/ 39672 w 39672"/>
              <a:gd name="connsiteY3" fmla="*/ 9978 h 9993"/>
              <a:gd name="connsiteX4" fmla="*/ 0 w 39672"/>
              <a:gd name="connsiteY4" fmla="*/ 9993 h 9993"/>
              <a:gd name="connsiteX0" fmla="*/ 0 w 13239"/>
              <a:gd name="connsiteY0" fmla="*/ 9990 h 9990"/>
              <a:gd name="connsiteX1" fmla="*/ 1297 w 13239"/>
              <a:gd name="connsiteY1" fmla="*/ 0 h 9990"/>
              <a:gd name="connsiteX2" fmla="*/ 13239 w 13239"/>
              <a:gd name="connsiteY2" fmla="*/ 42 h 9990"/>
              <a:gd name="connsiteX3" fmla="*/ 10000 w 13239"/>
              <a:gd name="connsiteY3" fmla="*/ 9975 h 9990"/>
              <a:gd name="connsiteX4" fmla="*/ 0 w 13239"/>
              <a:gd name="connsiteY4" fmla="*/ 9990 h 9990"/>
              <a:gd name="connsiteX0" fmla="*/ 0 w 10056"/>
              <a:gd name="connsiteY0" fmla="*/ 10000 h 10037"/>
              <a:gd name="connsiteX1" fmla="*/ 980 w 10056"/>
              <a:gd name="connsiteY1" fmla="*/ 0 h 10037"/>
              <a:gd name="connsiteX2" fmla="*/ 10000 w 10056"/>
              <a:gd name="connsiteY2" fmla="*/ 42 h 10037"/>
              <a:gd name="connsiteX3" fmla="*/ 10056 w 10056"/>
              <a:gd name="connsiteY3" fmla="*/ 10037 h 10037"/>
              <a:gd name="connsiteX4" fmla="*/ 0 w 10056"/>
              <a:gd name="connsiteY4" fmla="*/ 10000 h 10037"/>
              <a:gd name="connsiteX0" fmla="*/ 0 w 10103"/>
              <a:gd name="connsiteY0" fmla="*/ 10000 h 10037"/>
              <a:gd name="connsiteX1" fmla="*/ 980 w 10103"/>
              <a:gd name="connsiteY1" fmla="*/ 0 h 10037"/>
              <a:gd name="connsiteX2" fmla="*/ 10103 w 10103"/>
              <a:gd name="connsiteY2" fmla="*/ 42 h 10037"/>
              <a:gd name="connsiteX3" fmla="*/ 10056 w 10103"/>
              <a:gd name="connsiteY3" fmla="*/ 10037 h 10037"/>
              <a:gd name="connsiteX4" fmla="*/ 0 w 10103"/>
              <a:gd name="connsiteY4" fmla="*/ 10000 h 10037"/>
              <a:gd name="connsiteX0" fmla="*/ 0 w 10113"/>
              <a:gd name="connsiteY0" fmla="*/ 10061 h 10098"/>
              <a:gd name="connsiteX1" fmla="*/ 980 w 10113"/>
              <a:gd name="connsiteY1" fmla="*/ 61 h 10098"/>
              <a:gd name="connsiteX2" fmla="*/ 10113 w 10113"/>
              <a:gd name="connsiteY2" fmla="*/ 0 h 10098"/>
              <a:gd name="connsiteX3" fmla="*/ 10056 w 10113"/>
              <a:gd name="connsiteY3" fmla="*/ 10098 h 10098"/>
              <a:gd name="connsiteX4" fmla="*/ 0 w 10113"/>
              <a:gd name="connsiteY4" fmla="*/ 10061 h 1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3" h="10098">
                <a:moveTo>
                  <a:pt x="0" y="10061"/>
                </a:moveTo>
                <a:cubicBezTo>
                  <a:pt x="327" y="6728"/>
                  <a:pt x="653" y="3394"/>
                  <a:pt x="980" y="61"/>
                </a:cubicBezTo>
                <a:lnTo>
                  <a:pt x="10113" y="0"/>
                </a:lnTo>
                <a:cubicBezTo>
                  <a:pt x="10114" y="3350"/>
                  <a:pt x="10056" y="6748"/>
                  <a:pt x="10056" y="10098"/>
                </a:cubicBezTo>
                <a:lnTo>
                  <a:pt x="0" y="10061"/>
                </a:lnTo>
                <a:close/>
              </a:path>
            </a:pathLst>
          </a:custGeom>
          <a:solidFill>
            <a:srgbClr val="6C4D9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BAC68-E83F-3BE7-19E1-FBCB538A95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68768"/>
            <a:ext cx="9829800" cy="1794057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1010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a 2">
            <a:extLst>
              <a:ext uri="{FF2B5EF4-FFF2-40B4-BE49-F238E27FC236}">
                <a16:creationId xmlns:a16="http://schemas.microsoft.com/office/drawing/2014/main" id="{D96D7613-9720-19B1-B851-745E1D25AFA5}"/>
              </a:ext>
            </a:extLst>
          </p:cNvPr>
          <p:cNvSpPr/>
          <p:nvPr userDrawn="1"/>
        </p:nvSpPr>
        <p:spPr>
          <a:xfrm>
            <a:off x="838200" y="1811782"/>
            <a:ext cx="11381704" cy="301645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  <a:gd name="connsiteX0" fmla="*/ 0 w 33456"/>
              <a:gd name="connsiteY0" fmla="*/ 10026 h 10060"/>
              <a:gd name="connsiteX1" fmla="*/ 5147 w 33456"/>
              <a:gd name="connsiteY1" fmla="*/ 43 h 10060"/>
              <a:gd name="connsiteX2" fmla="*/ 33456 w 33456"/>
              <a:gd name="connsiteY2" fmla="*/ 0 h 10060"/>
              <a:gd name="connsiteX3" fmla="*/ 13570 w 33456"/>
              <a:gd name="connsiteY3" fmla="*/ 10060 h 10060"/>
              <a:gd name="connsiteX4" fmla="*/ 0 w 33456"/>
              <a:gd name="connsiteY4" fmla="*/ 10026 h 10060"/>
              <a:gd name="connsiteX0" fmla="*/ 0 w 33456"/>
              <a:gd name="connsiteY0" fmla="*/ 10026 h 10086"/>
              <a:gd name="connsiteX1" fmla="*/ 5147 w 33456"/>
              <a:gd name="connsiteY1" fmla="*/ 43 h 10086"/>
              <a:gd name="connsiteX2" fmla="*/ 33456 w 33456"/>
              <a:gd name="connsiteY2" fmla="*/ 0 h 10086"/>
              <a:gd name="connsiteX3" fmla="*/ 33379 w 33456"/>
              <a:gd name="connsiteY3" fmla="*/ 10086 h 10086"/>
              <a:gd name="connsiteX4" fmla="*/ 0 w 33456"/>
              <a:gd name="connsiteY4" fmla="*/ 10026 h 10086"/>
              <a:gd name="connsiteX0" fmla="*/ 0 w 49501"/>
              <a:gd name="connsiteY0" fmla="*/ 10221 h 10281"/>
              <a:gd name="connsiteX1" fmla="*/ 5147 w 49501"/>
              <a:gd name="connsiteY1" fmla="*/ 238 h 10281"/>
              <a:gd name="connsiteX2" fmla="*/ 49501 w 49501"/>
              <a:gd name="connsiteY2" fmla="*/ 0 h 10281"/>
              <a:gd name="connsiteX3" fmla="*/ 33379 w 49501"/>
              <a:gd name="connsiteY3" fmla="*/ 10281 h 10281"/>
              <a:gd name="connsiteX4" fmla="*/ 0 w 49501"/>
              <a:gd name="connsiteY4" fmla="*/ 10221 h 10281"/>
              <a:gd name="connsiteX0" fmla="*/ 0 w 49501"/>
              <a:gd name="connsiteY0" fmla="*/ 10026 h 10086"/>
              <a:gd name="connsiteX1" fmla="*/ 5147 w 49501"/>
              <a:gd name="connsiteY1" fmla="*/ 43 h 10086"/>
              <a:gd name="connsiteX2" fmla="*/ 49501 w 49501"/>
              <a:gd name="connsiteY2" fmla="*/ 0 h 10086"/>
              <a:gd name="connsiteX3" fmla="*/ 33379 w 49501"/>
              <a:gd name="connsiteY3" fmla="*/ 10086 h 10086"/>
              <a:gd name="connsiteX4" fmla="*/ 0 w 49501"/>
              <a:gd name="connsiteY4" fmla="*/ 10026 h 10086"/>
              <a:gd name="connsiteX0" fmla="*/ 0 w 49545"/>
              <a:gd name="connsiteY0" fmla="*/ 10026 h 10044"/>
              <a:gd name="connsiteX1" fmla="*/ 5147 w 49545"/>
              <a:gd name="connsiteY1" fmla="*/ 43 h 10044"/>
              <a:gd name="connsiteX2" fmla="*/ 49501 w 49545"/>
              <a:gd name="connsiteY2" fmla="*/ 0 h 10044"/>
              <a:gd name="connsiteX3" fmla="*/ 49545 w 49545"/>
              <a:gd name="connsiteY3" fmla="*/ 10044 h 10044"/>
              <a:gd name="connsiteX4" fmla="*/ 0 w 49545"/>
              <a:gd name="connsiteY4" fmla="*/ 10026 h 10044"/>
              <a:gd name="connsiteX0" fmla="*/ 0 w 49545"/>
              <a:gd name="connsiteY0" fmla="*/ 9993 h 10011"/>
              <a:gd name="connsiteX1" fmla="*/ 5147 w 49545"/>
              <a:gd name="connsiteY1" fmla="*/ 10 h 10011"/>
              <a:gd name="connsiteX2" fmla="*/ 39593 w 49545"/>
              <a:gd name="connsiteY2" fmla="*/ 0 h 10011"/>
              <a:gd name="connsiteX3" fmla="*/ 49545 w 49545"/>
              <a:gd name="connsiteY3" fmla="*/ 10011 h 10011"/>
              <a:gd name="connsiteX4" fmla="*/ 0 w 49545"/>
              <a:gd name="connsiteY4" fmla="*/ 9993 h 10011"/>
              <a:gd name="connsiteX0" fmla="*/ 0 w 39672"/>
              <a:gd name="connsiteY0" fmla="*/ 9993 h 9993"/>
              <a:gd name="connsiteX1" fmla="*/ 5147 w 39672"/>
              <a:gd name="connsiteY1" fmla="*/ 10 h 9993"/>
              <a:gd name="connsiteX2" fmla="*/ 39593 w 39672"/>
              <a:gd name="connsiteY2" fmla="*/ 0 h 9993"/>
              <a:gd name="connsiteX3" fmla="*/ 39672 w 39672"/>
              <a:gd name="connsiteY3" fmla="*/ 9978 h 9993"/>
              <a:gd name="connsiteX4" fmla="*/ 0 w 39672"/>
              <a:gd name="connsiteY4" fmla="*/ 9993 h 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72" h="9993">
                <a:moveTo>
                  <a:pt x="0" y="9993"/>
                </a:moveTo>
                <a:lnTo>
                  <a:pt x="5147" y="10"/>
                </a:lnTo>
                <a:lnTo>
                  <a:pt x="39593" y="0"/>
                </a:lnTo>
                <a:cubicBezTo>
                  <a:pt x="39597" y="3345"/>
                  <a:pt x="39668" y="6633"/>
                  <a:pt x="39672" y="9978"/>
                </a:cubicBezTo>
                <a:lnTo>
                  <a:pt x="0" y="9993"/>
                </a:lnTo>
                <a:close/>
              </a:path>
            </a:pathLst>
          </a:custGeom>
          <a:solidFill>
            <a:srgbClr val="D20D6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BAC68-E83F-3BE7-19E1-FBCB538A95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16009"/>
            <a:ext cx="9829800" cy="2387600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D08C2C-BDBF-A609-26EB-12AB7400B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095684"/>
            <a:ext cx="9829799" cy="438621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546614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EC20B-13DF-EC32-5032-43B4278F8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ACEDC-A0B3-F64D-9483-4DDFDF25D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75182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D8051-31C8-4C7A-7195-10815A07A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AA52A-7D0A-017A-F183-6D569FD06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472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B647A-0FED-9C18-38CD-16BE89D76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0"/>
            <a:ext cx="6019800" cy="5715001"/>
          </a:xfr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09986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A380E-BA22-5DDA-80D1-11FE3F26F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9327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E67A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a 2">
            <a:extLst>
              <a:ext uri="{FF2B5EF4-FFF2-40B4-BE49-F238E27FC236}">
                <a16:creationId xmlns:a16="http://schemas.microsoft.com/office/drawing/2014/main" id="{D96D7613-9720-19B1-B851-745E1D25AFA5}"/>
              </a:ext>
            </a:extLst>
          </p:cNvPr>
          <p:cNvSpPr/>
          <p:nvPr userDrawn="1"/>
        </p:nvSpPr>
        <p:spPr>
          <a:xfrm>
            <a:off x="838200" y="1921201"/>
            <a:ext cx="11463727" cy="228919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  <a:gd name="connsiteX0" fmla="*/ 0 w 33456"/>
              <a:gd name="connsiteY0" fmla="*/ 10026 h 10060"/>
              <a:gd name="connsiteX1" fmla="*/ 5147 w 33456"/>
              <a:gd name="connsiteY1" fmla="*/ 43 h 10060"/>
              <a:gd name="connsiteX2" fmla="*/ 33456 w 33456"/>
              <a:gd name="connsiteY2" fmla="*/ 0 h 10060"/>
              <a:gd name="connsiteX3" fmla="*/ 13570 w 33456"/>
              <a:gd name="connsiteY3" fmla="*/ 10060 h 10060"/>
              <a:gd name="connsiteX4" fmla="*/ 0 w 33456"/>
              <a:gd name="connsiteY4" fmla="*/ 10026 h 10060"/>
              <a:gd name="connsiteX0" fmla="*/ 0 w 33456"/>
              <a:gd name="connsiteY0" fmla="*/ 10026 h 10086"/>
              <a:gd name="connsiteX1" fmla="*/ 5147 w 33456"/>
              <a:gd name="connsiteY1" fmla="*/ 43 h 10086"/>
              <a:gd name="connsiteX2" fmla="*/ 33456 w 33456"/>
              <a:gd name="connsiteY2" fmla="*/ 0 h 10086"/>
              <a:gd name="connsiteX3" fmla="*/ 33379 w 33456"/>
              <a:gd name="connsiteY3" fmla="*/ 10086 h 10086"/>
              <a:gd name="connsiteX4" fmla="*/ 0 w 33456"/>
              <a:gd name="connsiteY4" fmla="*/ 10026 h 10086"/>
              <a:gd name="connsiteX0" fmla="*/ 0 w 49501"/>
              <a:gd name="connsiteY0" fmla="*/ 10221 h 10281"/>
              <a:gd name="connsiteX1" fmla="*/ 5147 w 49501"/>
              <a:gd name="connsiteY1" fmla="*/ 238 h 10281"/>
              <a:gd name="connsiteX2" fmla="*/ 49501 w 49501"/>
              <a:gd name="connsiteY2" fmla="*/ 0 h 10281"/>
              <a:gd name="connsiteX3" fmla="*/ 33379 w 49501"/>
              <a:gd name="connsiteY3" fmla="*/ 10281 h 10281"/>
              <a:gd name="connsiteX4" fmla="*/ 0 w 49501"/>
              <a:gd name="connsiteY4" fmla="*/ 10221 h 10281"/>
              <a:gd name="connsiteX0" fmla="*/ 0 w 49501"/>
              <a:gd name="connsiteY0" fmla="*/ 10026 h 10086"/>
              <a:gd name="connsiteX1" fmla="*/ 5147 w 49501"/>
              <a:gd name="connsiteY1" fmla="*/ 43 h 10086"/>
              <a:gd name="connsiteX2" fmla="*/ 49501 w 49501"/>
              <a:gd name="connsiteY2" fmla="*/ 0 h 10086"/>
              <a:gd name="connsiteX3" fmla="*/ 33379 w 49501"/>
              <a:gd name="connsiteY3" fmla="*/ 10086 h 10086"/>
              <a:gd name="connsiteX4" fmla="*/ 0 w 49501"/>
              <a:gd name="connsiteY4" fmla="*/ 10026 h 10086"/>
              <a:gd name="connsiteX0" fmla="*/ 0 w 49545"/>
              <a:gd name="connsiteY0" fmla="*/ 10026 h 10044"/>
              <a:gd name="connsiteX1" fmla="*/ 5147 w 49545"/>
              <a:gd name="connsiteY1" fmla="*/ 43 h 10044"/>
              <a:gd name="connsiteX2" fmla="*/ 49501 w 49545"/>
              <a:gd name="connsiteY2" fmla="*/ 0 h 10044"/>
              <a:gd name="connsiteX3" fmla="*/ 49545 w 49545"/>
              <a:gd name="connsiteY3" fmla="*/ 10044 h 10044"/>
              <a:gd name="connsiteX4" fmla="*/ 0 w 49545"/>
              <a:gd name="connsiteY4" fmla="*/ 10026 h 10044"/>
              <a:gd name="connsiteX0" fmla="*/ 0 w 49545"/>
              <a:gd name="connsiteY0" fmla="*/ 9993 h 10011"/>
              <a:gd name="connsiteX1" fmla="*/ 5147 w 49545"/>
              <a:gd name="connsiteY1" fmla="*/ 10 h 10011"/>
              <a:gd name="connsiteX2" fmla="*/ 39593 w 49545"/>
              <a:gd name="connsiteY2" fmla="*/ 0 h 10011"/>
              <a:gd name="connsiteX3" fmla="*/ 49545 w 49545"/>
              <a:gd name="connsiteY3" fmla="*/ 10011 h 10011"/>
              <a:gd name="connsiteX4" fmla="*/ 0 w 49545"/>
              <a:gd name="connsiteY4" fmla="*/ 9993 h 10011"/>
              <a:gd name="connsiteX0" fmla="*/ 0 w 39672"/>
              <a:gd name="connsiteY0" fmla="*/ 9993 h 9993"/>
              <a:gd name="connsiteX1" fmla="*/ 5147 w 39672"/>
              <a:gd name="connsiteY1" fmla="*/ 10 h 9993"/>
              <a:gd name="connsiteX2" fmla="*/ 39593 w 39672"/>
              <a:gd name="connsiteY2" fmla="*/ 0 h 9993"/>
              <a:gd name="connsiteX3" fmla="*/ 39672 w 39672"/>
              <a:gd name="connsiteY3" fmla="*/ 9978 h 9993"/>
              <a:gd name="connsiteX4" fmla="*/ 0 w 39672"/>
              <a:gd name="connsiteY4" fmla="*/ 9993 h 9993"/>
              <a:gd name="connsiteX0" fmla="*/ 0 w 13239"/>
              <a:gd name="connsiteY0" fmla="*/ 9990 h 9990"/>
              <a:gd name="connsiteX1" fmla="*/ 1297 w 13239"/>
              <a:gd name="connsiteY1" fmla="*/ 0 h 9990"/>
              <a:gd name="connsiteX2" fmla="*/ 13239 w 13239"/>
              <a:gd name="connsiteY2" fmla="*/ 42 h 9990"/>
              <a:gd name="connsiteX3" fmla="*/ 10000 w 13239"/>
              <a:gd name="connsiteY3" fmla="*/ 9975 h 9990"/>
              <a:gd name="connsiteX4" fmla="*/ 0 w 13239"/>
              <a:gd name="connsiteY4" fmla="*/ 9990 h 9990"/>
              <a:gd name="connsiteX0" fmla="*/ 0 w 10056"/>
              <a:gd name="connsiteY0" fmla="*/ 10000 h 10037"/>
              <a:gd name="connsiteX1" fmla="*/ 980 w 10056"/>
              <a:gd name="connsiteY1" fmla="*/ 0 h 10037"/>
              <a:gd name="connsiteX2" fmla="*/ 10000 w 10056"/>
              <a:gd name="connsiteY2" fmla="*/ 42 h 10037"/>
              <a:gd name="connsiteX3" fmla="*/ 10056 w 10056"/>
              <a:gd name="connsiteY3" fmla="*/ 10037 h 10037"/>
              <a:gd name="connsiteX4" fmla="*/ 0 w 10056"/>
              <a:gd name="connsiteY4" fmla="*/ 10000 h 10037"/>
              <a:gd name="connsiteX0" fmla="*/ 0 w 10103"/>
              <a:gd name="connsiteY0" fmla="*/ 10000 h 10037"/>
              <a:gd name="connsiteX1" fmla="*/ 980 w 10103"/>
              <a:gd name="connsiteY1" fmla="*/ 0 h 10037"/>
              <a:gd name="connsiteX2" fmla="*/ 10103 w 10103"/>
              <a:gd name="connsiteY2" fmla="*/ 42 h 10037"/>
              <a:gd name="connsiteX3" fmla="*/ 10056 w 10103"/>
              <a:gd name="connsiteY3" fmla="*/ 10037 h 10037"/>
              <a:gd name="connsiteX4" fmla="*/ 0 w 10103"/>
              <a:gd name="connsiteY4" fmla="*/ 10000 h 10037"/>
              <a:gd name="connsiteX0" fmla="*/ 0 w 10113"/>
              <a:gd name="connsiteY0" fmla="*/ 10061 h 10098"/>
              <a:gd name="connsiteX1" fmla="*/ 980 w 10113"/>
              <a:gd name="connsiteY1" fmla="*/ 61 h 10098"/>
              <a:gd name="connsiteX2" fmla="*/ 10113 w 10113"/>
              <a:gd name="connsiteY2" fmla="*/ 0 h 10098"/>
              <a:gd name="connsiteX3" fmla="*/ 10056 w 10113"/>
              <a:gd name="connsiteY3" fmla="*/ 10098 h 10098"/>
              <a:gd name="connsiteX4" fmla="*/ 0 w 10113"/>
              <a:gd name="connsiteY4" fmla="*/ 10061 h 1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3" h="10098">
                <a:moveTo>
                  <a:pt x="0" y="10061"/>
                </a:moveTo>
                <a:cubicBezTo>
                  <a:pt x="327" y="6728"/>
                  <a:pt x="653" y="3394"/>
                  <a:pt x="980" y="61"/>
                </a:cubicBezTo>
                <a:lnTo>
                  <a:pt x="10113" y="0"/>
                </a:lnTo>
                <a:cubicBezTo>
                  <a:pt x="10114" y="3350"/>
                  <a:pt x="10056" y="6748"/>
                  <a:pt x="10056" y="10098"/>
                </a:cubicBezTo>
                <a:lnTo>
                  <a:pt x="0" y="10061"/>
                </a:lnTo>
                <a:close/>
              </a:path>
            </a:pathLst>
          </a:custGeom>
          <a:solidFill>
            <a:srgbClr val="D20D6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BAC68-E83F-3BE7-19E1-FBCB538A95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68768"/>
            <a:ext cx="9829800" cy="1794057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250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2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a 2">
            <a:extLst>
              <a:ext uri="{FF2B5EF4-FFF2-40B4-BE49-F238E27FC236}">
                <a16:creationId xmlns:a16="http://schemas.microsoft.com/office/drawing/2014/main" id="{D96D7613-9720-19B1-B851-745E1D25AFA5}"/>
              </a:ext>
            </a:extLst>
          </p:cNvPr>
          <p:cNvSpPr/>
          <p:nvPr userDrawn="1"/>
        </p:nvSpPr>
        <p:spPr>
          <a:xfrm>
            <a:off x="838200" y="1811782"/>
            <a:ext cx="11381704" cy="301645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  <a:gd name="connsiteX0" fmla="*/ 0 w 33456"/>
              <a:gd name="connsiteY0" fmla="*/ 10026 h 10060"/>
              <a:gd name="connsiteX1" fmla="*/ 5147 w 33456"/>
              <a:gd name="connsiteY1" fmla="*/ 43 h 10060"/>
              <a:gd name="connsiteX2" fmla="*/ 33456 w 33456"/>
              <a:gd name="connsiteY2" fmla="*/ 0 h 10060"/>
              <a:gd name="connsiteX3" fmla="*/ 13570 w 33456"/>
              <a:gd name="connsiteY3" fmla="*/ 10060 h 10060"/>
              <a:gd name="connsiteX4" fmla="*/ 0 w 33456"/>
              <a:gd name="connsiteY4" fmla="*/ 10026 h 10060"/>
              <a:gd name="connsiteX0" fmla="*/ 0 w 33456"/>
              <a:gd name="connsiteY0" fmla="*/ 10026 h 10086"/>
              <a:gd name="connsiteX1" fmla="*/ 5147 w 33456"/>
              <a:gd name="connsiteY1" fmla="*/ 43 h 10086"/>
              <a:gd name="connsiteX2" fmla="*/ 33456 w 33456"/>
              <a:gd name="connsiteY2" fmla="*/ 0 h 10086"/>
              <a:gd name="connsiteX3" fmla="*/ 33379 w 33456"/>
              <a:gd name="connsiteY3" fmla="*/ 10086 h 10086"/>
              <a:gd name="connsiteX4" fmla="*/ 0 w 33456"/>
              <a:gd name="connsiteY4" fmla="*/ 10026 h 10086"/>
              <a:gd name="connsiteX0" fmla="*/ 0 w 49501"/>
              <a:gd name="connsiteY0" fmla="*/ 10221 h 10281"/>
              <a:gd name="connsiteX1" fmla="*/ 5147 w 49501"/>
              <a:gd name="connsiteY1" fmla="*/ 238 h 10281"/>
              <a:gd name="connsiteX2" fmla="*/ 49501 w 49501"/>
              <a:gd name="connsiteY2" fmla="*/ 0 h 10281"/>
              <a:gd name="connsiteX3" fmla="*/ 33379 w 49501"/>
              <a:gd name="connsiteY3" fmla="*/ 10281 h 10281"/>
              <a:gd name="connsiteX4" fmla="*/ 0 w 49501"/>
              <a:gd name="connsiteY4" fmla="*/ 10221 h 10281"/>
              <a:gd name="connsiteX0" fmla="*/ 0 w 49501"/>
              <a:gd name="connsiteY0" fmla="*/ 10026 h 10086"/>
              <a:gd name="connsiteX1" fmla="*/ 5147 w 49501"/>
              <a:gd name="connsiteY1" fmla="*/ 43 h 10086"/>
              <a:gd name="connsiteX2" fmla="*/ 49501 w 49501"/>
              <a:gd name="connsiteY2" fmla="*/ 0 h 10086"/>
              <a:gd name="connsiteX3" fmla="*/ 33379 w 49501"/>
              <a:gd name="connsiteY3" fmla="*/ 10086 h 10086"/>
              <a:gd name="connsiteX4" fmla="*/ 0 w 49501"/>
              <a:gd name="connsiteY4" fmla="*/ 10026 h 10086"/>
              <a:gd name="connsiteX0" fmla="*/ 0 w 49545"/>
              <a:gd name="connsiteY0" fmla="*/ 10026 h 10044"/>
              <a:gd name="connsiteX1" fmla="*/ 5147 w 49545"/>
              <a:gd name="connsiteY1" fmla="*/ 43 h 10044"/>
              <a:gd name="connsiteX2" fmla="*/ 49501 w 49545"/>
              <a:gd name="connsiteY2" fmla="*/ 0 h 10044"/>
              <a:gd name="connsiteX3" fmla="*/ 49545 w 49545"/>
              <a:gd name="connsiteY3" fmla="*/ 10044 h 10044"/>
              <a:gd name="connsiteX4" fmla="*/ 0 w 49545"/>
              <a:gd name="connsiteY4" fmla="*/ 10026 h 10044"/>
              <a:gd name="connsiteX0" fmla="*/ 0 w 49545"/>
              <a:gd name="connsiteY0" fmla="*/ 9993 h 10011"/>
              <a:gd name="connsiteX1" fmla="*/ 5147 w 49545"/>
              <a:gd name="connsiteY1" fmla="*/ 10 h 10011"/>
              <a:gd name="connsiteX2" fmla="*/ 39593 w 49545"/>
              <a:gd name="connsiteY2" fmla="*/ 0 h 10011"/>
              <a:gd name="connsiteX3" fmla="*/ 49545 w 49545"/>
              <a:gd name="connsiteY3" fmla="*/ 10011 h 10011"/>
              <a:gd name="connsiteX4" fmla="*/ 0 w 49545"/>
              <a:gd name="connsiteY4" fmla="*/ 9993 h 10011"/>
              <a:gd name="connsiteX0" fmla="*/ 0 w 39672"/>
              <a:gd name="connsiteY0" fmla="*/ 9993 h 9993"/>
              <a:gd name="connsiteX1" fmla="*/ 5147 w 39672"/>
              <a:gd name="connsiteY1" fmla="*/ 10 h 9993"/>
              <a:gd name="connsiteX2" fmla="*/ 39593 w 39672"/>
              <a:gd name="connsiteY2" fmla="*/ 0 h 9993"/>
              <a:gd name="connsiteX3" fmla="*/ 39672 w 39672"/>
              <a:gd name="connsiteY3" fmla="*/ 9978 h 9993"/>
              <a:gd name="connsiteX4" fmla="*/ 0 w 39672"/>
              <a:gd name="connsiteY4" fmla="*/ 9993 h 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72" h="9993">
                <a:moveTo>
                  <a:pt x="0" y="9993"/>
                </a:moveTo>
                <a:lnTo>
                  <a:pt x="5147" y="10"/>
                </a:lnTo>
                <a:lnTo>
                  <a:pt x="39593" y="0"/>
                </a:lnTo>
                <a:cubicBezTo>
                  <a:pt x="39597" y="3345"/>
                  <a:pt x="39668" y="6633"/>
                  <a:pt x="39672" y="9978"/>
                </a:cubicBezTo>
                <a:lnTo>
                  <a:pt x="0" y="9993"/>
                </a:lnTo>
                <a:close/>
              </a:path>
            </a:pathLst>
          </a:custGeom>
          <a:solidFill>
            <a:srgbClr val="C45529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BAC68-E83F-3BE7-19E1-FBCB538A95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16009"/>
            <a:ext cx="9829800" cy="2387600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D08C2C-BDBF-A609-26EB-12AB7400B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095684"/>
            <a:ext cx="9829799" cy="438621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289439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EC20B-13DF-EC32-5032-43B4278F8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ACEDC-A0B3-F64D-9483-4DDFDF25D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9222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D8051-31C8-4C7A-7195-10815A07A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AA52A-7D0A-017A-F183-6D569FD06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472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B647A-0FED-9C18-38CD-16BE89D76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0"/>
            <a:ext cx="6019800" cy="5715001"/>
          </a:xfr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721699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A380E-BA22-5DDA-80D1-11FE3F26F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6715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D8051-31C8-4C7A-7195-10815A07A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AA52A-7D0A-017A-F183-6D569FD06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472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B647A-0FED-9C18-38CD-16BE89D76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0"/>
            <a:ext cx="6019800" cy="5715001"/>
          </a:xfr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77463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DF7F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a 2">
            <a:extLst>
              <a:ext uri="{FF2B5EF4-FFF2-40B4-BE49-F238E27FC236}">
                <a16:creationId xmlns:a16="http://schemas.microsoft.com/office/drawing/2014/main" id="{D96D7613-9720-19B1-B851-745E1D25AFA5}"/>
              </a:ext>
            </a:extLst>
          </p:cNvPr>
          <p:cNvSpPr/>
          <p:nvPr userDrawn="1"/>
        </p:nvSpPr>
        <p:spPr>
          <a:xfrm>
            <a:off x="838200" y="1921201"/>
            <a:ext cx="11463727" cy="228919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  <a:gd name="connsiteX0" fmla="*/ 0 w 33456"/>
              <a:gd name="connsiteY0" fmla="*/ 10026 h 10060"/>
              <a:gd name="connsiteX1" fmla="*/ 5147 w 33456"/>
              <a:gd name="connsiteY1" fmla="*/ 43 h 10060"/>
              <a:gd name="connsiteX2" fmla="*/ 33456 w 33456"/>
              <a:gd name="connsiteY2" fmla="*/ 0 h 10060"/>
              <a:gd name="connsiteX3" fmla="*/ 13570 w 33456"/>
              <a:gd name="connsiteY3" fmla="*/ 10060 h 10060"/>
              <a:gd name="connsiteX4" fmla="*/ 0 w 33456"/>
              <a:gd name="connsiteY4" fmla="*/ 10026 h 10060"/>
              <a:gd name="connsiteX0" fmla="*/ 0 w 33456"/>
              <a:gd name="connsiteY0" fmla="*/ 10026 h 10086"/>
              <a:gd name="connsiteX1" fmla="*/ 5147 w 33456"/>
              <a:gd name="connsiteY1" fmla="*/ 43 h 10086"/>
              <a:gd name="connsiteX2" fmla="*/ 33456 w 33456"/>
              <a:gd name="connsiteY2" fmla="*/ 0 h 10086"/>
              <a:gd name="connsiteX3" fmla="*/ 33379 w 33456"/>
              <a:gd name="connsiteY3" fmla="*/ 10086 h 10086"/>
              <a:gd name="connsiteX4" fmla="*/ 0 w 33456"/>
              <a:gd name="connsiteY4" fmla="*/ 10026 h 10086"/>
              <a:gd name="connsiteX0" fmla="*/ 0 w 49501"/>
              <a:gd name="connsiteY0" fmla="*/ 10221 h 10281"/>
              <a:gd name="connsiteX1" fmla="*/ 5147 w 49501"/>
              <a:gd name="connsiteY1" fmla="*/ 238 h 10281"/>
              <a:gd name="connsiteX2" fmla="*/ 49501 w 49501"/>
              <a:gd name="connsiteY2" fmla="*/ 0 h 10281"/>
              <a:gd name="connsiteX3" fmla="*/ 33379 w 49501"/>
              <a:gd name="connsiteY3" fmla="*/ 10281 h 10281"/>
              <a:gd name="connsiteX4" fmla="*/ 0 w 49501"/>
              <a:gd name="connsiteY4" fmla="*/ 10221 h 10281"/>
              <a:gd name="connsiteX0" fmla="*/ 0 w 49501"/>
              <a:gd name="connsiteY0" fmla="*/ 10026 h 10086"/>
              <a:gd name="connsiteX1" fmla="*/ 5147 w 49501"/>
              <a:gd name="connsiteY1" fmla="*/ 43 h 10086"/>
              <a:gd name="connsiteX2" fmla="*/ 49501 w 49501"/>
              <a:gd name="connsiteY2" fmla="*/ 0 h 10086"/>
              <a:gd name="connsiteX3" fmla="*/ 33379 w 49501"/>
              <a:gd name="connsiteY3" fmla="*/ 10086 h 10086"/>
              <a:gd name="connsiteX4" fmla="*/ 0 w 49501"/>
              <a:gd name="connsiteY4" fmla="*/ 10026 h 10086"/>
              <a:gd name="connsiteX0" fmla="*/ 0 w 49545"/>
              <a:gd name="connsiteY0" fmla="*/ 10026 h 10044"/>
              <a:gd name="connsiteX1" fmla="*/ 5147 w 49545"/>
              <a:gd name="connsiteY1" fmla="*/ 43 h 10044"/>
              <a:gd name="connsiteX2" fmla="*/ 49501 w 49545"/>
              <a:gd name="connsiteY2" fmla="*/ 0 h 10044"/>
              <a:gd name="connsiteX3" fmla="*/ 49545 w 49545"/>
              <a:gd name="connsiteY3" fmla="*/ 10044 h 10044"/>
              <a:gd name="connsiteX4" fmla="*/ 0 w 49545"/>
              <a:gd name="connsiteY4" fmla="*/ 10026 h 10044"/>
              <a:gd name="connsiteX0" fmla="*/ 0 w 49545"/>
              <a:gd name="connsiteY0" fmla="*/ 9993 h 10011"/>
              <a:gd name="connsiteX1" fmla="*/ 5147 w 49545"/>
              <a:gd name="connsiteY1" fmla="*/ 10 h 10011"/>
              <a:gd name="connsiteX2" fmla="*/ 39593 w 49545"/>
              <a:gd name="connsiteY2" fmla="*/ 0 h 10011"/>
              <a:gd name="connsiteX3" fmla="*/ 49545 w 49545"/>
              <a:gd name="connsiteY3" fmla="*/ 10011 h 10011"/>
              <a:gd name="connsiteX4" fmla="*/ 0 w 49545"/>
              <a:gd name="connsiteY4" fmla="*/ 9993 h 10011"/>
              <a:gd name="connsiteX0" fmla="*/ 0 w 39672"/>
              <a:gd name="connsiteY0" fmla="*/ 9993 h 9993"/>
              <a:gd name="connsiteX1" fmla="*/ 5147 w 39672"/>
              <a:gd name="connsiteY1" fmla="*/ 10 h 9993"/>
              <a:gd name="connsiteX2" fmla="*/ 39593 w 39672"/>
              <a:gd name="connsiteY2" fmla="*/ 0 h 9993"/>
              <a:gd name="connsiteX3" fmla="*/ 39672 w 39672"/>
              <a:gd name="connsiteY3" fmla="*/ 9978 h 9993"/>
              <a:gd name="connsiteX4" fmla="*/ 0 w 39672"/>
              <a:gd name="connsiteY4" fmla="*/ 9993 h 9993"/>
              <a:gd name="connsiteX0" fmla="*/ 0 w 13239"/>
              <a:gd name="connsiteY0" fmla="*/ 9990 h 9990"/>
              <a:gd name="connsiteX1" fmla="*/ 1297 w 13239"/>
              <a:gd name="connsiteY1" fmla="*/ 0 h 9990"/>
              <a:gd name="connsiteX2" fmla="*/ 13239 w 13239"/>
              <a:gd name="connsiteY2" fmla="*/ 42 h 9990"/>
              <a:gd name="connsiteX3" fmla="*/ 10000 w 13239"/>
              <a:gd name="connsiteY3" fmla="*/ 9975 h 9990"/>
              <a:gd name="connsiteX4" fmla="*/ 0 w 13239"/>
              <a:gd name="connsiteY4" fmla="*/ 9990 h 9990"/>
              <a:gd name="connsiteX0" fmla="*/ 0 w 10056"/>
              <a:gd name="connsiteY0" fmla="*/ 10000 h 10037"/>
              <a:gd name="connsiteX1" fmla="*/ 980 w 10056"/>
              <a:gd name="connsiteY1" fmla="*/ 0 h 10037"/>
              <a:gd name="connsiteX2" fmla="*/ 10000 w 10056"/>
              <a:gd name="connsiteY2" fmla="*/ 42 h 10037"/>
              <a:gd name="connsiteX3" fmla="*/ 10056 w 10056"/>
              <a:gd name="connsiteY3" fmla="*/ 10037 h 10037"/>
              <a:gd name="connsiteX4" fmla="*/ 0 w 10056"/>
              <a:gd name="connsiteY4" fmla="*/ 10000 h 10037"/>
              <a:gd name="connsiteX0" fmla="*/ 0 w 10103"/>
              <a:gd name="connsiteY0" fmla="*/ 10000 h 10037"/>
              <a:gd name="connsiteX1" fmla="*/ 980 w 10103"/>
              <a:gd name="connsiteY1" fmla="*/ 0 h 10037"/>
              <a:gd name="connsiteX2" fmla="*/ 10103 w 10103"/>
              <a:gd name="connsiteY2" fmla="*/ 42 h 10037"/>
              <a:gd name="connsiteX3" fmla="*/ 10056 w 10103"/>
              <a:gd name="connsiteY3" fmla="*/ 10037 h 10037"/>
              <a:gd name="connsiteX4" fmla="*/ 0 w 10103"/>
              <a:gd name="connsiteY4" fmla="*/ 10000 h 10037"/>
              <a:gd name="connsiteX0" fmla="*/ 0 w 10113"/>
              <a:gd name="connsiteY0" fmla="*/ 10061 h 10098"/>
              <a:gd name="connsiteX1" fmla="*/ 980 w 10113"/>
              <a:gd name="connsiteY1" fmla="*/ 61 h 10098"/>
              <a:gd name="connsiteX2" fmla="*/ 10113 w 10113"/>
              <a:gd name="connsiteY2" fmla="*/ 0 h 10098"/>
              <a:gd name="connsiteX3" fmla="*/ 10056 w 10113"/>
              <a:gd name="connsiteY3" fmla="*/ 10098 h 10098"/>
              <a:gd name="connsiteX4" fmla="*/ 0 w 10113"/>
              <a:gd name="connsiteY4" fmla="*/ 10061 h 1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3" h="10098">
                <a:moveTo>
                  <a:pt x="0" y="10061"/>
                </a:moveTo>
                <a:cubicBezTo>
                  <a:pt x="327" y="6728"/>
                  <a:pt x="653" y="3394"/>
                  <a:pt x="980" y="61"/>
                </a:cubicBezTo>
                <a:lnTo>
                  <a:pt x="10113" y="0"/>
                </a:lnTo>
                <a:cubicBezTo>
                  <a:pt x="10114" y="3350"/>
                  <a:pt x="10056" y="6748"/>
                  <a:pt x="10056" y="10098"/>
                </a:cubicBezTo>
                <a:lnTo>
                  <a:pt x="0" y="10061"/>
                </a:lnTo>
                <a:close/>
              </a:path>
            </a:pathLst>
          </a:custGeom>
          <a:solidFill>
            <a:srgbClr val="C45529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BAC68-E83F-3BE7-19E1-FBCB538A95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68768"/>
            <a:ext cx="9829800" cy="1794057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2323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25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a 2">
            <a:extLst>
              <a:ext uri="{FF2B5EF4-FFF2-40B4-BE49-F238E27FC236}">
                <a16:creationId xmlns:a16="http://schemas.microsoft.com/office/drawing/2014/main" id="{D96D7613-9720-19B1-B851-745E1D25AFA5}"/>
              </a:ext>
            </a:extLst>
          </p:cNvPr>
          <p:cNvSpPr/>
          <p:nvPr userDrawn="1"/>
        </p:nvSpPr>
        <p:spPr>
          <a:xfrm>
            <a:off x="838200" y="1811782"/>
            <a:ext cx="11381704" cy="301645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  <a:gd name="connsiteX0" fmla="*/ 0 w 33456"/>
              <a:gd name="connsiteY0" fmla="*/ 10026 h 10060"/>
              <a:gd name="connsiteX1" fmla="*/ 5147 w 33456"/>
              <a:gd name="connsiteY1" fmla="*/ 43 h 10060"/>
              <a:gd name="connsiteX2" fmla="*/ 33456 w 33456"/>
              <a:gd name="connsiteY2" fmla="*/ 0 h 10060"/>
              <a:gd name="connsiteX3" fmla="*/ 13570 w 33456"/>
              <a:gd name="connsiteY3" fmla="*/ 10060 h 10060"/>
              <a:gd name="connsiteX4" fmla="*/ 0 w 33456"/>
              <a:gd name="connsiteY4" fmla="*/ 10026 h 10060"/>
              <a:gd name="connsiteX0" fmla="*/ 0 w 33456"/>
              <a:gd name="connsiteY0" fmla="*/ 10026 h 10086"/>
              <a:gd name="connsiteX1" fmla="*/ 5147 w 33456"/>
              <a:gd name="connsiteY1" fmla="*/ 43 h 10086"/>
              <a:gd name="connsiteX2" fmla="*/ 33456 w 33456"/>
              <a:gd name="connsiteY2" fmla="*/ 0 h 10086"/>
              <a:gd name="connsiteX3" fmla="*/ 33379 w 33456"/>
              <a:gd name="connsiteY3" fmla="*/ 10086 h 10086"/>
              <a:gd name="connsiteX4" fmla="*/ 0 w 33456"/>
              <a:gd name="connsiteY4" fmla="*/ 10026 h 10086"/>
              <a:gd name="connsiteX0" fmla="*/ 0 w 49501"/>
              <a:gd name="connsiteY0" fmla="*/ 10221 h 10281"/>
              <a:gd name="connsiteX1" fmla="*/ 5147 w 49501"/>
              <a:gd name="connsiteY1" fmla="*/ 238 h 10281"/>
              <a:gd name="connsiteX2" fmla="*/ 49501 w 49501"/>
              <a:gd name="connsiteY2" fmla="*/ 0 h 10281"/>
              <a:gd name="connsiteX3" fmla="*/ 33379 w 49501"/>
              <a:gd name="connsiteY3" fmla="*/ 10281 h 10281"/>
              <a:gd name="connsiteX4" fmla="*/ 0 w 49501"/>
              <a:gd name="connsiteY4" fmla="*/ 10221 h 10281"/>
              <a:gd name="connsiteX0" fmla="*/ 0 w 49501"/>
              <a:gd name="connsiteY0" fmla="*/ 10026 h 10086"/>
              <a:gd name="connsiteX1" fmla="*/ 5147 w 49501"/>
              <a:gd name="connsiteY1" fmla="*/ 43 h 10086"/>
              <a:gd name="connsiteX2" fmla="*/ 49501 w 49501"/>
              <a:gd name="connsiteY2" fmla="*/ 0 h 10086"/>
              <a:gd name="connsiteX3" fmla="*/ 33379 w 49501"/>
              <a:gd name="connsiteY3" fmla="*/ 10086 h 10086"/>
              <a:gd name="connsiteX4" fmla="*/ 0 w 49501"/>
              <a:gd name="connsiteY4" fmla="*/ 10026 h 10086"/>
              <a:gd name="connsiteX0" fmla="*/ 0 w 49545"/>
              <a:gd name="connsiteY0" fmla="*/ 10026 h 10044"/>
              <a:gd name="connsiteX1" fmla="*/ 5147 w 49545"/>
              <a:gd name="connsiteY1" fmla="*/ 43 h 10044"/>
              <a:gd name="connsiteX2" fmla="*/ 49501 w 49545"/>
              <a:gd name="connsiteY2" fmla="*/ 0 h 10044"/>
              <a:gd name="connsiteX3" fmla="*/ 49545 w 49545"/>
              <a:gd name="connsiteY3" fmla="*/ 10044 h 10044"/>
              <a:gd name="connsiteX4" fmla="*/ 0 w 49545"/>
              <a:gd name="connsiteY4" fmla="*/ 10026 h 10044"/>
              <a:gd name="connsiteX0" fmla="*/ 0 w 49545"/>
              <a:gd name="connsiteY0" fmla="*/ 9993 h 10011"/>
              <a:gd name="connsiteX1" fmla="*/ 5147 w 49545"/>
              <a:gd name="connsiteY1" fmla="*/ 10 h 10011"/>
              <a:gd name="connsiteX2" fmla="*/ 39593 w 49545"/>
              <a:gd name="connsiteY2" fmla="*/ 0 h 10011"/>
              <a:gd name="connsiteX3" fmla="*/ 49545 w 49545"/>
              <a:gd name="connsiteY3" fmla="*/ 10011 h 10011"/>
              <a:gd name="connsiteX4" fmla="*/ 0 w 49545"/>
              <a:gd name="connsiteY4" fmla="*/ 9993 h 10011"/>
              <a:gd name="connsiteX0" fmla="*/ 0 w 39672"/>
              <a:gd name="connsiteY0" fmla="*/ 9993 h 9993"/>
              <a:gd name="connsiteX1" fmla="*/ 5147 w 39672"/>
              <a:gd name="connsiteY1" fmla="*/ 10 h 9993"/>
              <a:gd name="connsiteX2" fmla="*/ 39593 w 39672"/>
              <a:gd name="connsiteY2" fmla="*/ 0 h 9993"/>
              <a:gd name="connsiteX3" fmla="*/ 39672 w 39672"/>
              <a:gd name="connsiteY3" fmla="*/ 9978 h 9993"/>
              <a:gd name="connsiteX4" fmla="*/ 0 w 39672"/>
              <a:gd name="connsiteY4" fmla="*/ 9993 h 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72" h="9993">
                <a:moveTo>
                  <a:pt x="0" y="9993"/>
                </a:moveTo>
                <a:lnTo>
                  <a:pt x="5147" y="10"/>
                </a:lnTo>
                <a:lnTo>
                  <a:pt x="39593" y="0"/>
                </a:lnTo>
                <a:cubicBezTo>
                  <a:pt x="39597" y="3345"/>
                  <a:pt x="39668" y="6633"/>
                  <a:pt x="39672" y="9978"/>
                </a:cubicBezTo>
                <a:lnTo>
                  <a:pt x="0" y="9993"/>
                </a:lnTo>
                <a:close/>
              </a:path>
            </a:pathLst>
          </a:custGeom>
          <a:solidFill>
            <a:srgbClr val="FFE047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BAC68-E83F-3BE7-19E1-FBCB538A95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16009"/>
            <a:ext cx="9829800" cy="2387600"/>
          </a:xfrm>
        </p:spPr>
        <p:txBody>
          <a:bodyPr anchor="b"/>
          <a:lstStyle>
            <a:lvl1pPr algn="r">
              <a:defRPr sz="6000" b="1" i="0">
                <a:solidFill>
                  <a:srgbClr val="012145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D08C2C-BDBF-A609-26EB-12AB7400B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095684"/>
            <a:ext cx="9829799" cy="438621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012145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9A02A0-B6C2-7793-6FF3-E6CD94D016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15001"/>
            <a:ext cx="12192000" cy="1142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958628-4B90-87AD-58BD-C3EE96F7A9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715001"/>
            <a:ext cx="12192000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105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EC20B-13DF-EC32-5032-43B4278F8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ACEDC-A0B3-F64D-9483-4DDFDF25D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8033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D8051-31C8-4C7A-7195-10815A07A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AA52A-7D0A-017A-F183-6D569FD06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472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B647A-0FED-9C18-38CD-16BE89D76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0"/>
            <a:ext cx="6019800" cy="5715001"/>
          </a:xfr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78920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A380E-BA22-5DDA-80D1-11FE3F26F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3112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FFEC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a 2">
            <a:extLst>
              <a:ext uri="{FF2B5EF4-FFF2-40B4-BE49-F238E27FC236}">
                <a16:creationId xmlns:a16="http://schemas.microsoft.com/office/drawing/2014/main" id="{D96D7613-9720-19B1-B851-745E1D25AFA5}"/>
              </a:ext>
            </a:extLst>
          </p:cNvPr>
          <p:cNvSpPr/>
          <p:nvPr userDrawn="1"/>
        </p:nvSpPr>
        <p:spPr>
          <a:xfrm>
            <a:off x="838200" y="1921201"/>
            <a:ext cx="11463727" cy="228919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  <a:gd name="connsiteX0" fmla="*/ 0 w 33456"/>
              <a:gd name="connsiteY0" fmla="*/ 10026 h 10060"/>
              <a:gd name="connsiteX1" fmla="*/ 5147 w 33456"/>
              <a:gd name="connsiteY1" fmla="*/ 43 h 10060"/>
              <a:gd name="connsiteX2" fmla="*/ 33456 w 33456"/>
              <a:gd name="connsiteY2" fmla="*/ 0 h 10060"/>
              <a:gd name="connsiteX3" fmla="*/ 13570 w 33456"/>
              <a:gd name="connsiteY3" fmla="*/ 10060 h 10060"/>
              <a:gd name="connsiteX4" fmla="*/ 0 w 33456"/>
              <a:gd name="connsiteY4" fmla="*/ 10026 h 10060"/>
              <a:gd name="connsiteX0" fmla="*/ 0 w 33456"/>
              <a:gd name="connsiteY0" fmla="*/ 10026 h 10086"/>
              <a:gd name="connsiteX1" fmla="*/ 5147 w 33456"/>
              <a:gd name="connsiteY1" fmla="*/ 43 h 10086"/>
              <a:gd name="connsiteX2" fmla="*/ 33456 w 33456"/>
              <a:gd name="connsiteY2" fmla="*/ 0 h 10086"/>
              <a:gd name="connsiteX3" fmla="*/ 33379 w 33456"/>
              <a:gd name="connsiteY3" fmla="*/ 10086 h 10086"/>
              <a:gd name="connsiteX4" fmla="*/ 0 w 33456"/>
              <a:gd name="connsiteY4" fmla="*/ 10026 h 10086"/>
              <a:gd name="connsiteX0" fmla="*/ 0 w 49501"/>
              <a:gd name="connsiteY0" fmla="*/ 10221 h 10281"/>
              <a:gd name="connsiteX1" fmla="*/ 5147 w 49501"/>
              <a:gd name="connsiteY1" fmla="*/ 238 h 10281"/>
              <a:gd name="connsiteX2" fmla="*/ 49501 w 49501"/>
              <a:gd name="connsiteY2" fmla="*/ 0 h 10281"/>
              <a:gd name="connsiteX3" fmla="*/ 33379 w 49501"/>
              <a:gd name="connsiteY3" fmla="*/ 10281 h 10281"/>
              <a:gd name="connsiteX4" fmla="*/ 0 w 49501"/>
              <a:gd name="connsiteY4" fmla="*/ 10221 h 10281"/>
              <a:gd name="connsiteX0" fmla="*/ 0 w 49501"/>
              <a:gd name="connsiteY0" fmla="*/ 10026 h 10086"/>
              <a:gd name="connsiteX1" fmla="*/ 5147 w 49501"/>
              <a:gd name="connsiteY1" fmla="*/ 43 h 10086"/>
              <a:gd name="connsiteX2" fmla="*/ 49501 w 49501"/>
              <a:gd name="connsiteY2" fmla="*/ 0 h 10086"/>
              <a:gd name="connsiteX3" fmla="*/ 33379 w 49501"/>
              <a:gd name="connsiteY3" fmla="*/ 10086 h 10086"/>
              <a:gd name="connsiteX4" fmla="*/ 0 w 49501"/>
              <a:gd name="connsiteY4" fmla="*/ 10026 h 10086"/>
              <a:gd name="connsiteX0" fmla="*/ 0 w 49545"/>
              <a:gd name="connsiteY0" fmla="*/ 10026 h 10044"/>
              <a:gd name="connsiteX1" fmla="*/ 5147 w 49545"/>
              <a:gd name="connsiteY1" fmla="*/ 43 h 10044"/>
              <a:gd name="connsiteX2" fmla="*/ 49501 w 49545"/>
              <a:gd name="connsiteY2" fmla="*/ 0 h 10044"/>
              <a:gd name="connsiteX3" fmla="*/ 49545 w 49545"/>
              <a:gd name="connsiteY3" fmla="*/ 10044 h 10044"/>
              <a:gd name="connsiteX4" fmla="*/ 0 w 49545"/>
              <a:gd name="connsiteY4" fmla="*/ 10026 h 10044"/>
              <a:gd name="connsiteX0" fmla="*/ 0 w 49545"/>
              <a:gd name="connsiteY0" fmla="*/ 9993 h 10011"/>
              <a:gd name="connsiteX1" fmla="*/ 5147 w 49545"/>
              <a:gd name="connsiteY1" fmla="*/ 10 h 10011"/>
              <a:gd name="connsiteX2" fmla="*/ 39593 w 49545"/>
              <a:gd name="connsiteY2" fmla="*/ 0 h 10011"/>
              <a:gd name="connsiteX3" fmla="*/ 49545 w 49545"/>
              <a:gd name="connsiteY3" fmla="*/ 10011 h 10011"/>
              <a:gd name="connsiteX4" fmla="*/ 0 w 49545"/>
              <a:gd name="connsiteY4" fmla="*/ 9993 h 10011"/>
              <a:gd name="connsiteX0" fmla="*/ 0 w 39672"/>
              <a:gd name="connsiteY0" fmla="*/ 9993 h 9993"/>
              <a:gd name="connsiteX1" fmla="*/ 5147 w 39672"/>
              <a:gd name="connsiteY1" fmla="*/ 10 h 9993"/>
              <a:gd name="connsiteX2" fmla="*/ 39593 w 39672"/>
              <a:gd name="connsiteY2" fmla="*/ 0 h 9993"/>
              <a:gd name="connsiteX3" fmla="*/ 39672 w 39672"/>
              <a:gd name="connsiteY3" fmla="*/ 9978 h 9993"/>
              <a:gd name="connsiteX4" fmla="*/ 0 w 39672"/>
              <a:gd name="connsiteY4" fmla="*/ 9993 h 9993"/>
              <a:gd name="connsiteX0" fmla="*/ 0 w 13239"/>
              <a:gd name="connsiteY0" fmla="*/ 9990 h 9990"/>
              <a:gd name="connsiteX1" fmla="*/ 1297 w 13239"/>
              <a:gd name="connsiteY1" fmla="*/ 0 h 9990"/>
              <a:gd name="connsiteX2" fmla="*/ 13239 w 13239"/>
              <a:gd name="connsiteY2" fmla="*/ 42 h 9990"/>
              <a:gd name="connsiteX3" fmla="*/ 10000 w 13239"/>
              <a:gd name="connsiteY3" fmla="*/ 9975 h 9990"/>
              <a:gd name="connsiteX4" fmla="*/ 0 w 13239"/>
              <a:gd name="connsiteY4" fmla="*/ 9990 h 9990"/>
              <a:gd name="connsiteX0" fmla="*/ 0 w 10056"/>
              <a:gd name="connsiteY0" fmla="*/ 10000 h 10037"/>
              <a:gd name="connsiteX1" fmla="*/ 980 w 10056"/>
              <a:gd name="connsiteY1" fmla="*/ 0 h 10037"/>
              <a:gd name="connsiteX2" fmla="*/ 10000 w 10056"/>
              <a:gd name="connsiteY2" fmla="*/ 42 h 10037"/>
              <a:gd name="connsiteX3" fmla="*/ 10056 w 10056"/>
              <a:gd name="connsiteY3" fmla="*/ 10037 h 10037"/>
              <a:gd name="connsiteX4" fmla="*/ 0 w 10056"/>
              <a:gd name="connsiteY4" fmla="*/ 10000 h 10037"/>
              <a:gd name="connsiteX0" fmla="*/ 0 w 10103"/>
              <a:gd name="connsiteY0" fmla="*/ 10000 h 10037"/>
              <a:gd name="connsiteX1" fmla="*/ 980 w 10103"/>
              <a:gd name="connsiteY1" fmla="*/ 0 h 10037"/>
              <a:gd name="connsiteX2" fmla="*/ 10103 w 10103"/>
              <a:gd name="connsiteY2" fmla="*/ 42 h 10037"/>
              <a:gd name="connsiteX3" fmla="*/ 10056 w 10103"/>
              <a:gd name="connsiteY3" fmla="*/ 10037 h 10037"/>
              <a:gd name="connsiteX4" fmla="*/ 0 w 10103"/>
              <a:gd name="connsiteY4" fmla="*/ 10000 h 10037"/>
              <a:gd name="connsiteX0" fmla="*/ 0 w 10113"/>
              <a:gd name="connsiteY0" fmla="*/ 10061 h 10098"/>
              <a:gd name="connsiteX1" fmla="*/ 980 w 10113"/>
              <a:gd name="connsiteY1" fmla="*/ 61 h 10098"/>
              <a:gd name="connsiteX2" fmla="*/ 10113 w 10113"/>
              <a:gd name="connsiteY2" fmla="*/ 0 h 10098"/>
              <a:gd name="connsiteX3" fmla="*/ 10056 w 10113"/>
              <a:gd name="connsiteY3" fmla="*/ 10098 h 10098"/>
              <a:gd name="connsiteX4" fmla="*/ 0 w 10113"/>
              <a:gd name="connsiteY4" fmla="*/ 10061 h 1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3" h="10098">
                <a:moveTo>
                  <a:pt x="0" y="10061"/>
                </a:moveTo>
                <a:cubicBezTo>
                  <a:pt x="327" y="6728"/>
                  <a:pt x="653" y="3394"/>
                  <a:pt x="980" y="61"/>
                </a:cubicBezTo>
                <a:lnTo>
                  <a:pt x="10113" y="0"/>
                </a:lnTo>
                <a:cubicBezTo>
                  <a:pt x="10114" y="3350"/>
                  <a:pt x="10056" y="6748"/>
                  <a:pt x="10056" y="10098"/>
                </a:cubicBezTo>
                <a:lnTo>
                  <a:pt x="0" y="10061"/>
                </a:lnTo>
                <a:close/>
              </a:path>
            </a:pathLst>
          </a:custGeom>
          <a:solidFill>
            <a:srgbClr val="FFE047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BAC68-E83F-3BE7-19E1-FBCB538A95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68768"/>
            <a:ext cx="9829800" cy="1794057"/>
          </a:xfrm>
        </p:spPr>
        <p:txBody>
          <a:bodyPr anchor="b"/>
          <a:lstStyle>
            <a:lvl1pPr algn="r">
              <a:defRPr sz="6000" b="1" i="0">
                <a:solidFill>
                  <a:srgbClr val="012145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45910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84000" b="-8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a 2">
            <a:extLst>
              <a:ext uri="{FF2B5EF4-FFF2-40B4-BE49-F238E27FC236}">
                <a16:creationId xmlns:a16="http://schemas.microsoft.com/office/drawing/2014/main" id="{D96D7613-9720-19B1-B851-745E1D25AFA5}"/>
              </a:ext>
            </a:extLst>
          </p:cNvPr>
          <p:cNvSpPr/>
          <p:nvPr userDrawn="1"/>
        </p:nvSpPr>
        <p:spPr>
          <a:xfrm>
            <a:off x="838200" y="1811782"/>
            <a:ext cx="11381704" cy="301645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  <a:gd name="connsiteX0" fmla="*/ 0 w 33456"/>
              <a:gd name="connsiteY0" fmla="*/ 10026 h 10060"/>
              <a:gd name="connsiteX1" fmla="*/ 5147 w 33456"/>
              <a:gd name="connsiteY1" fmla="*/ 43 h 10060"/>
              <a:gd name="connsiteX2" fmla="*/ 33456 w 33456"/>
              <a:gd name="connsiteY2" fmla="*/ 0 h 10060"/>
              <a:gd name="connsiteX3" fmla="*/ 13570 w 33456"/>
              <a:gd name="connsiteY3" fmla="*/ 10060 h 10060"/>
              <a:gd name="connsiteX4" fmla="*/ 0 w 33456"/>
              <a:gd name="connsiteY4" fmla="*/ 10026 h 10060"/>
              <a:gd name="connsiteX0" fmla="*/ 0 w 33456"/>
              <a:gd name="connsiteY0" fmla="*/ 10026 h 10086"/>
              <a:gd name="connsiteX1" fmla="*/ 5147 w 33456"/>
              <a:gd name="connsiteY1" fmla="*/ 43 h 10086"/>
              <a:gd name="connsiteX2" fmla="*/ 33456 w 33456"/>
              <a:gd name="connsiteY2" fmla="*/ 0 h 10086"/>
              <a:gd name="connsiteX3" fmla="*/ 33379 w 33456"/>
              <a:gd name="connsiteY3" fmla="*/ 10086 h 10086"/>
              <a:gd name="connsiteX4" fmla="*/ 0 w 33456"/>
              <a:gd name="connsiteY4" fmla="*/ 10026 h 10086"/>
              <a:gd name="connsiteX0" fmla="*/ 0 w 49501"/>
              <a:gd name="connsiteY0" fmla="*/ 10221 h 10281"/>
              <a:gd name="connsiteX1" fmla="*/ 5147 w 49501"/>
              <a:gd name="connsiteY1" fmla="*/ 238 h 10281"/>
              <a:gd name="connsiteX2" fmla="*/ 49501 w 49501"/>
              <a:gd name="connsiteY2" fmla="*/ 0 h 10281"/>
              <a:gd name="connsiteX3" fmla="*/ 33379 w 49501"/>
              <a:gd name="connsiteY3" fmla="*/ 10281 h 10281"/>
              <a:gd name="connsiteX4" fmla="*/ 0 w 49501"/>
              <a:gd name="connsiteY4" fmla="*/ 10221 h 10281"/>
              <a:gd name="connsiteX0" fmla="*/ 0 w 49501"/>
              <a:gd name="connsiteY0" fmla="*/ 10026 h 10086"/>
              <a:gd name="connsiteX1" fmla="*/ 5147 w 49501"/>
              <a:gd name="connsiteY1" fmla="*/ 43 h 10086"/>
              <a:gd name="connsiteX2" fmla="*/ 49501 w 49501"/>
              <a:gd name="connsiteY2" fmla="*/ 0 h 10086"/>
              <a:gd name="connsiteX3" fmla="*/ 33379 w 49501"/>
              <a:gd name="connsiteY3" fmla="*/ 10086 h 10086"/>
              <a:gd name="connsiteX4" fmla="*/ 0 w 49501"/>
              <a:gd name="connsiteY4" fmla="*/ 10026 h 10086"/>
              <a:gd name="connsiteX0" fmla="*/ 0 w 49545"/>
              <a:gd name="connsiteY0" fmla="*/ 10026 h 10044"/>
              <a:gd name="connsiteX1" fmla="*/ 5147 w 49545"/>
              <a:gd name="connsiteY1" fmla="*/ 43 h 10044"/>
              <a:gd name="connsiteX2" fmla="*/ 49501 w 49545"/>
              <a:gd name="connsiteY2" fmla="*/ 0 h 10044"/>
              <a:gd name="connsiteX3" fmla="*/ 49545 w 49545"/>
              <a:gd name="connsiteY3" fmla="*/ 10044 h 10044"/>
              <a:gd name="connsiteX4" fmla="*/ 0 w 49545"/>
              <a:gd name="connsiteY4" fmla="*/ 10026 h 10044"/>
              <a:gd name="connsiteX0" fmla="*/ 0 w 49545"/>
              <a:gd name="connsiteY0" fmla="*/ 9993 h 10011"/>
              <a:gd name="connsiteX1" fmla="*/ 5147 w 49545"/>
              <a:gd name="connsiteY1" fmla="*/ 10 h 10011"/>
              <a:gd name="connsiteX2" fmla="*/ 39593 w 49545"/>
              <a:gd name="connsiteY2" fmla="*/ 0 h 10011"/>
              <a:gd name="connsiteX3" fmla="*/ 49545 w 49545"/>
              <a:gd name="connsiteY3" fmla="*/ 10011 h 10011"/>
              <a:gd name="connsiteX4" fmla="*/ 0 w 49545"/>
              <a:gd name="connsiteY4" fmla="*/ 9993 h 10011"/>
              <a:gd name="connsiteX0" fmla="*/ 0 w 39672"/>
              <a:gd name="connsiteY0" fmla="*/ 9993 h 9993"/>
              <a:gd name="connsiteX1" fmla="*/ 5147 w 39672"/>
              <a:gd name="connsiteY1" fmla="*/ 10 h 9993"/>
              <a:gd name="connsiteX2" fmla="*/ 39593 w 39672"/>
              <a:gd name="connsiteY2" fmla="*/ 0 h 9993"/>
              <a:gd name="connsiteX3" fmla="*/ 39672 w 39672"/>
              <a:gd name="connsiteY3" fmla="*/ 9978 h 9993"/>
              <a:gd name="connsiteX4" fmla="*/ 0 w 39672"/>
              <a:gd name="connsiteY4" fmla="*/ 9993 h 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72" h="9993">
                <a:moveTo>
                  <a:pt x="0" y="9993"/>
                </a:moveTo>
                <a:lnTo>
                  <a:pt x="5147" y="10"/>
                </a:lnTo>
                <a:lnTo>
                  <a:pt x="39593" y="0"/>
                </a:lnTo>
                <a:cubicBezTo>
                  <a:pt x="39597" y="3345"/>
                  <a:pt x="39668" y="6633"/>
                  <a:pt x="39672" y="9978"/>
                </a:cubicBezTo>
                <a:lnTo>
                  <a:pt x="0" y="9993"/>
                </a:lnTo>
                <a:close/>
              </a:path>
            </a:pathLst>
          </a:custGeom>
          <a:solidFill>
            <a:srgbClr val="00A5A7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BAC68-E83F-3BE7-19E1-FBCB538A95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16009"/>
            <a:ext cx="9829800" cy="2387600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D08C2C-BDBF-A609-26EB-12AB7400B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095684"/>
            <a:ext cx="9829799" cy="438621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61094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EC20B-13DF-EC32-5032-43B4278F8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ACEDC-A0B3-F64D-9483-4DDFDF25D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90136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D8051-31C8-4C7A-7195-10815A07A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AA52A-7D0A-017A-F183-6D569FD06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472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B647A-0FED-9C18-38CD-16BE89D76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0"/>
            <a:ext cx="6019800" cy="5715001"/>
          </a:xfr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01892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A380E-BA22-5DDA-80D1-11FE3F26F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4468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A380E-BA22-5DDA-80D1-11FE3F26F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573255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53BE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a 2">
            <a:extLst>
              <a:ext uri="{FF2B5EF4-FFF2-40B4-BE49-F238E27FC236}">
                <a16:creationId xmlns:a16="http://schemas.microsoft.com/office/drawing/2014/main" id="{D96D7613-9720-19B1-B851-745E1D25AFA5}"/>
              </a:ext>
            </a:extLst>
          </p:cNvPr>
          <p:cNvSpPr/>
          <p:nvPr userDrawn="1"/>
        </p:nvSpPr>
        <p:spPr>
          <a:xfrm>
            <a:off x="838200" y="1921201"/>
            <a:ext cx="11463727" cy="228919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  <a:gd name="connsiteX0" fmla="*/ 0 w 33456"/>
              <a:gd name="connsiteY0" fmla="*/ 10026 h 10060"/>
              <a:gd name="connsiteX1" fmla="*/ 5147 w 33456"/>
              <a:gd name="connsiteY1" fmla="*/ 43 h 10060"/>
              <a:gd name="connsiteX2" fmla="*/ 33456 w 33456"/>
              <a:gd name="connsiteY2" fmla="*/ 0 h 10060"/>
              <a:gd name="connsiteX3" fmla="*/ 13570 w 33456"/>
              <a:gd name="connsiteY3" fmla="*/ 10060 h 10060"/>
              <a:gd name="connsiteX4" fmla="*/ 0 w 33456"/>
              <a:gd name="connsiteY4" fmla="*/ 10026 h 10060"/>
              <a:gd name="connsiteX0" fmla="*/ 0 w 33456"/>
              <a:gd name="connsiteY0" fmla="*/ 10026 h 10086"/>
              <a:gd name="connsiteX1" fmla="*/ 5147 w 33456"/>
              <a:gd name="connsiteY1" fmla="*/ 43 h 10086"/>
              <a:gd name="connsiteX2" fmla="*/ 33456 w 33456"/>
              <a:gd name="connsiteY2" fmla="*/ 0 h 10086"/>
              <a:gd name="connsiteX3" fmla="*/ 33379 w 33456"/>
              <a:gd name="connsiteY3" fmla="*/ 10086 h 10086"/>
              <a:gd name="connsiteX4" fmla="*/ 0 w 33456"/>
              <a:gd name="connsiteY4" fmla="*/ 10026 h 10086"/>
              <a:gd name="connsiteX0" fmla="*/ 0 w 49501"/>
              <a:gd name="connsiteY0" fmla="*/ 10221 h 10281"/>
              <a:gd name="connsiteX1" fmla="*/ 5147 w 49501"/>
              <a:gd name="connsiteY1" fmla="*/ 238 h 10281"/>
              <a:gd name="connsiteX2" fmla="*/ 49501 w 49501"/>
              <a:gd name="connsiteY2" fmla="*/ 0 h 10281"/>
              <a:gd name="connsiteX3" fmla="*/ 33379 w 49501"/>
              <a:gd name="connsiteY3" fmla="*/ 10281 h 10281"/>
              <a:gd name="connsiteX4" fmla="*/ 0 w 49501"/>
              <a:gd name="connsiteY4" fmla="*/ 10221 h 10281"/>
              <a:gd name="connsiteX0" fmla="*/ 0 w 49501"/>
              <a:gd name="connsiteY0" fmla="*/ 10026 h 10086"/>
              <a:gd name="connsiteX1" fmla="*/ 5147 w 49501"/>
              <a:gd name="connsiteY1" fmla="*/ 43 h 10086"/>
              <a:gd name="connsiteX2" fmla="*/ 49501 w 49501"/>
              <a:gd name="connsiteY2" fmla="*/ 0 h 10086"/>
              <a:gd name="connsiteX3" fmla="*/ 33379 w 49501"/>
              <a:gd name="connsiteY3" fmla="*/ 10086 h 10086"/>
              <a:gd name="connsiteX4" fmla="*/ 0 w 49501"/>
              <a:gd name="connsiteY4" fmla="*/ 10026 h 10086"/>
              <a:gd name="connsiteX0" fmla="*/ 0 w 49545"/>
              <a:gd name="connsiteY0" fmla="*/ 10026 h 10044"/>
              <a:gd name="connsiteX1" fmla="*/ 5147 w 49545"/>
              <a:gd name="connsiteY1" fmla="*/ 43 h 10044"/>
              <a:gd name="connsiteX2" fmla="*/ 49501 w 49545"/>
              <a:gd name="connsiteY2" fmla="*/ 0 h 10044"/>
              <a:gd name="connsiteX3" fmla="*/ 49545 w 49545"/>
              <a:gd name="connsiteY3" fmla="*/ 10044 h 10044"/>
              <a:gd name="connsiteX4" fmla="*/ 0 w 49545"/>
              <a:gd name="connsiteY4" fmla="*/ 10026 h 10044"/>
              <a:gd name="connsiteX0" fmla="*/ 0 w 49545"/>
              <a:gd name="connsiteY0" fmla="*/ 9993 h 10011"/>
              <a:gd name="connsiteX1" fmla="*/ 5147 w 49545"/>
              <a:gd name="connsiteY1" fmla="*/ 10 h 10011"/>
              <a:gd name="connsiteX2" fmla="*/ 39593 w 49545"/>
              <a:gd name="connsiteY2" fmla="*/ 0 h 10011"/>
              <a:gd name="connsiteX3" fmla="*/ 49545 w 49545"/>
              <a:gd name="connsiteY3" fmla="*/ 10011 h 10011"/>
              <a:gd name="connsiteX4" fmla="*/ 0 w 49545"/>
              <a:gd name="connsiteY4" fmla="*/ 9993 h 10011"/>
              <a:gd name="connsiteX0" fmla="*/ 0 w 39672"/>
              <a:gd name="connsiteY0" fmla="*/ 9993 h 9993"/>
              <a:gd name="connsiteX1" fmla="*/ 5147 w 39672"/>
              <a:gd name="connsiteY1" fmla="*/ 10 h 9993"/>
              <a:gd name="connsiteX2" fmla="*/ 39593 w 39672"/>
              <a:gd name="connsiteY2" fmla="*/ 0 h 9993"/>
              <a:gd name="connsiteX3" fmla="*/ 39672 w 39672"/>
              <a:gd name="connsiteY3" fmla="*/ 9978 h 9993"/>
              <a:gd name="connsiteX4" fmla="*/ 0 w 39672"/>
              <a:gd name="connsiteY4" fmla="*/ 9993 h 9993"/>
              <a:gd name="connsiteX0" fmla="*/ 0 w 13239"/>
              <a:gd name="connsiteY0" fmla="*/ 9990 h 9990"/>
              <a:gd name="connsiteX1" fmla="*/ 1297 w 13239"/>
              <a:gd name="connsiteY1" fmla="*/ 0 h 9990"/>
              <a:gd name="connsiteX2" fmla="*/ 13239 w 13239"/>
              <a:gd name="connsiteY2" fmla="*/ 42 h 9990"/>
              <a:gd name="connsiteX3" fmla="*/ 10000 w 13239"/>
              <a:gd name="connsiteY3" fmla="*/ 9975 h 9990"/>
              <a:gd name="connsiteX4" fmla="*/ 0 w 13239"/>
              <a:gd name="connsiteY4" fmla="*/ 9990 h 9990"/>
              <a:gd name="connsiteX0" fmla="*/ 0 w 10056"/>
              <a:gd name="connsiteY0" fmla="*/ 10000 h 10037"/>
              <a:gd name="connsiteX1" fmla="*/ 980 w 10056"/>
              <a:gd name="connsiteY1" fmla="*/ 0 h 10037"/>
              <a:gd name="connsiteX2" fmla="*/ 10000 w 10056"/>
              <a:gd name="connsiteY2" fmla="*/ 42 h 10037"/>
              <a:gd name="connsiteX3" fmla="*/ 10056 w 10056"/>
              <a:gd name="connsiteY3" fmla="*/ 10037 h 10037"/>
              <a:gd name="connsiteX4" fmla="*/ 0 w 10056"/>
              <a:gd name="connsiteY4" fmla="*/ 10000 h 10037"/>
              <a:gd name="connsiteX0" fmla="*/ 0 w 10103"/>
              <a:gd name="connsiteY0" fmla="*/ 10000 h 10037"/>
              <a:gd name="connsiteX1" fmla="*/ 980 w 10103"/>
              <a:gd name="connsiteY1" fmla="*/ 0 h 10037"/>
              <a:gd name="connsiteX2" fmla="*/ 10103 w 10103"/>
              <a:gd name="connsiteY2" fmla="*/ 42 h 10037"/>
              <a:gd name="connsiteX3" fmla="*/ 10056 w 10103"/>
              <a:gd name="connsiteY3" fmla="*/ 10037 h 10037"/>
              <a:gd name="connsiteX4" fmla="*/ 0 w 10103"/>
              <a:gd name="connsiteY4" fmla="*/ 10000 h 10037"/>
              <a:gd name="connsiteX0" fmla="*/ 0 w 10113"/>
              <a:gd name="connsiteY0" fmla="*/ 10061 h 10098"/>
              <a:gd name="connsiteX1" fmla="*/ 980 w 10113"/>
              <a:gd name="connsiteY1" fmla="*/ 61 h 10098"/>
              <a:gd name="connsiteX2" fmla="*/ 10113 w 10113"/>
              <a:gd name="connsiteY2" fmla="*/ 0 h 10098"/>
              <a:gd name="connsiteX3" fmla="*/ 10056 w 10113"/>
              <a:gd name="connsiteY3" fmla="*/ 10098 h 10098"/>
              <a:gd name="connsiteX4" fmla="*/ 0 w 10113"/>
              <a:gd name="connsiteY4" fmla="*/ 10061 h 1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3" h="10098">
                <a:moveTo>
                  <a:pt x="0" y="10061"/>
                </a:moveTo>
                <a:cubicBezTo>
                  <a:pt x="327" y="6728"/>
                  <a:pt x="653" y="3394"/>
                  <a:pt x="980" y="61"/>
                </a:cubicBezTo>
                <a:lnTo>
                  <a:pt x="10113" y="0"/>
                </a:lnTo>
                <a:cubicBezTo>
                  <a:pt x="10114" y="3350"/>
                  <a:pt x="10056" y="6748"/>
                  <a:pt x="10056" y="10098"/>
                </a:cubicBezTo>
                <a:lnTo>
                  <a:pt x="0" y="10061"/>
                </a:lnTo>
                <a:close/>
              </a:path>
            </a:pathLst>
          </a:custGeom>
          <a:solidFill>
            <a:srgbClr val="00A5A7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BAC68-E83F-3BE7-19E1-FBCB538A95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68768"/>
            <a:ext cx="9829800" cy="1794057"/>
          </a:xfrm>
        </p:spPr>
        <p:txBody>
          <a:bodyPr anchor="b"/>
          <a:lstStyle>
            <a:lvl1pPr algn="r">
              <a:defRPr sz="6000" b="1" i="0">
                <a:solidFill>
                  <a:srgbClr val="012145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0180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a 2">
            <a:extLst>
              <a:ext uri="{FF2B5EF4-FFF2-40B4-BE49-F238E27FC236}">
                <a16:creationId xmlns:a16="http://schemas.microsoft.com/office/drawing/2014/main" id="{D96D7613-9720-19B1-B851-745E1D25AFA5}"/>
              </a:ext>
            </a:extLst>
          </p:cNvPr>
          <p:cNvSpPr/>
          <p:nvPr userDrawn="1"/>
        </p:nvSpPr>
        <p:spPr>
          <a:xfrm>
            <a:off x="838200" y="1811782"/>
            <a:ext cx="11381704" cy="301645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  <a:gd name="connsiteX0" fmla="*/ 0 w 33456"/>
              <a:gd name="connsiteY0" fmla="*/ 10026 h 10060"/>
              <a:gd name="connsiteX1" fmla="*/ 5147 w 33456"/>
              <a:gd name="connsiteY1" fmla="*/ 43 h 10060"/>
              <a:gd name="connsiteX2" fmla="*/ 33456 w 33456"/>
              <a:gd name="connsiteY2" fmla="*/ 0 h 10060"/>
              <a:gd name="connsiteX3" fmla="*/ 13570 w 33456"/>
              <a:gd name="connsiteY3" fmla="*/ 10060 h 10060"/>
              <a:gd name="connsiteX4" fmla="*/ 0 w 33456"/>
              <a:gd name="connsiteY4" fmla="*/ 10026 h 10060"/>
              <a:gd name="connsiteX0" fmla="*/ 0 w 33456"/>
              <a:gd name="connsiteY0" fmla="*/ 10026 h 10086"/>
              <a:gd name="connsiteX1" fmla="*/ 5147 w 33456"/>
              <a:gd name="connsiteY1" fmla="*/ 43 h 10086"/>
              <a:gd name="connsiteX2" fmla="*/ 33456 w 33456"/>
              <a:gd name="connsiteY2" fmla="*/ 0 h 10086"/>
              <a:gd name="connsiteX3" fmla="*/ 33379 w 33456"/>
              <a:gd name="connsiteY3" fmla="*/ 10086 h 10086"/>
              <a:gd name="connsiteX4" fmla="*/ 0 w 33456"/>
              <a:gd name="connsiteY4" fmla="*/ 10026 h 10086"/>
              <a:gd name="connsiteX0" fmla="*/ 0 w 49501"/>
              <a:gd name="connsiteY0" fmla="*/ 10221 h 10281"/>
              <a:gd name="connsiteX1" fmla="*/ 5147 w 49501"/>
              <a:gd name="connsiteY1" fmla="*/ 238 h 10281"/>
              <a:gd name="connsiteX2" fmla="*/ 49501 w 49501"/>
              <a:gd name="connsiteY2" fmla="*/ 0 h 10281"/>
              <a:gd name="connsiteX3" fmla="*/ 33379 w 49501"/>
              <a:gd name="connsiteY3" fmla="*/ 10281 h 10281"/>
              <a:gd name="connsiteX4" fmla="*/ 0 w 49501"/>
              <a:gd name="connsiteY4" fmla="*/ 10221 h 10281"/>
              <a:gd name="connsiteX0" fmla="*/ 0 w 49501"/>
              <a:gd name="connsiteY0" fmla="*/ 10026 h 10086"/>
              <a:gd name="connsiteX1" fmla="*/ 5147 w 49501"/>
              <a:gd name="connsiteY1" fmla="*/ 43 h 10086"/>
              <a:gd name="connsiteX2" fmla="*/ 49501 w 49501"/>
              <a:gd name="connsiteY2" fmla="*/ 0 h 10086"/>
              <a:gd name="connsiteX3" fmla="*/ 33379 w 49501"/>
              <a:gd name="connsiteY3" fmla="*/ 10086 h 10086"/>
              <a:gd name="connsiteX4" fmla="*/ 0 w 49501"/>
              <a:gd name="connsiteY4" fmla="*/ 10026 h 10086"/>
              <a:gd name="connsiteX0" fmla="*/ 0 w 49545"/>
              <a:gd name="connsiteY0" fmla="*/ 10026 h 10044"/>
              <a:gd name="connsiteX1" fmla="*/ 5147 w 49545"/>
              <a:gd name="connsiteY1" fmla="*/ 43 h 10044"/>
              <a:gd name="connsiteX2" fmla="*/ 49501 w 49545"/>
              <a:gd name="connsiteY2" fmla="*/ 0 h 10044"/>
              <a:gd name="connsiteX3" fmla="*/ 49545 w 49545"/>
              <a:gd name="connsiteY3" fmla="*/ 10044 h 10044"/>
              <a:gd name="connsiteX4" fmla="*/ 0 w 49545"/>
              <a:gd name="connsiteY4" fmla="*/ 10026 h 10044"/>
              <a:gd name="connsiteX0" fmla="*/ 0 w 49545"/>
              <a:gd name="connsiteY0" fmla="*/ 9993 h 10011"/>
              <a:gd name="connsiteX1" fmla="*/ 5147 w 49545"/>
              <a:gd name="connsiteY1" fmla="*/ 10 h 10011"/>
              <a:gd name="connsiteX2" fmla="*/ 39593 w 49545"/>
              <a:gd name="connsiteY2" fmla="*/ 0 h 10011"/>
              <a:gd name="connsiteX3" fmla="*/ 49545 w 49545"/>
              <a:gd name="connsiteY3" fmla="*/ 10011 h 10011"/>
              <a:gd name="connsiteX4" fmla="*/ 0 w 49545"/>
              <a:gd name="connsiteY4" fmla="*/ 9993 h 10011"/>
              <a:gd name="connsiteX0" fmla="*/ 0 w 39672"/>
              <a:gd name="connsiteY0" fmla="*/ 9993 h 9993"/>
              <a:gd name="connsiteX1" fmla="*/ 5147 w 39672"/>
              <a:gd name="connsiteY1" fmla="*/ 10 h 9993"/>
              <a:gd name="connsiteX2" fmla="*/ 39593 w 39672"/>
              <a:gd name="connsiteY2" fmla="*/ 0 h 9993"/>
              <a:gd name="connsiteX3" fmla="*/ 39672 w 39672"/>
              <a:gd name="connsiteY3" fmla="*/ 9978 h 9993"/>
              <a:gd name="connsiteX4" fmla="*/ 0 w 39672"/>
              <a:gd name="connsiteY4" fmla="*/ 9993 h 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72" h="9993">
                <a:moveTo>
                  <a:pt x="0" y="9993"/>
                </a:moveTo>
                <a:lnTo>
                  <a:pt x="5147" y="10"/>
                </a:lnTo>
                <a:lnTo>
                  <a:pt x="39593" y="0"/>
                </a:lnTo>
                <a:cubicBezTo>
                  <a:pt x="39597" y="3345"/>
                  <a:pt x="39668" y="6633"/>
                  <a:pt x="39672" y="9978"/>
                </a:cubicBezTo>
                <a:lnTo>
                  <a:pt x="0" y="9993"/>
                </a:lnTo>
                <a:close/>
              </a:path>
            </a:pathLst>
          </a:custGeom>
          <a:solidFill>
            <a:srgbClr val="0081B5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BAC68-E83F-3BE7-19E1-FBCB538A95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16009"/>
            <a:ext cx="9829800" cy="2387600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D08C2C-BDBF-A609-26EB-12AB7400B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095684"/>
            <a:ext cx="9829799" cy="438621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8506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EC20B-13DF-EC32-5032-43B4278F8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ACEDC-A0B3-F64D-9483-4DDFDF25D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29087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D8051-31C8-4C7A-7195-10815A07A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AA52A-7D0A-017A-F183-6D569FD06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472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B647A-0FED-9C18-38CD-16BE89D76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0"/>
            <a:ext cx="6019800" cy="5715001"/>
          </a:xfr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63288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A380E-BA22-5DDA-80D1-11FE3F26F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09464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24A8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a 2">
            <a:extLst>
              <a:ext uri="{FF2B5EF4-FFF2-40B4-BE49-F238E27FC236}">
                <a16:creationId xmlns:a16="http://schemas.microsoft.com/office/drawing/2014/main" id="{D96D7613-9720-19B1-B851-745E1D25AFA5}"/>
              </a:ext>
            </a:extLst>
          </p:cNvPr>
          <p:cNvSpPr/>
          <p:nvPr userDrawn="1"/>
        </p:nvSpPr>
        <p:spPr>
          <a:xfrm>
            <a:off x="838200" y="1921201"/>
            <a:ext cx="11463727" cy="228919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  <a:gd name="connsiteX0" fmla="*/ 0 w 33456"/>
              <a:gd name="connsiteY0" fmla="*/ 10026 h 10060"/>
              <a:gd name="connsiteX1" fmla="*/ 5147 w 33456"/>
              <a:gd name="connsiteY1" fmla="*/ 43 h 10060"/>
              <a:gd name="connsiteX2" fmla="*/ 33456 w 33456"/>
              <a:gd name="connsiteY2" fmla="*/ 0 h 10060"/>
              <a:gd name="connsiteX3" fmla="*/ 13570 w 33456"/>
              <a:gd name="connsiteY3" fmla="*/ 10060 h 10060"/>
              <a:gd name="connsiteX4" fmla="*/ 0 w 33456"/>
              <a:gd name="connsiteY4" fmla="*/ 10026 h 10060"/>
              <a:gd name="connsiteX0" fmla="*/ 0 w 33456"/>
              <a:gd name="connsiteY0" fmla="*/ 10026 h 10086"/>
              <a:gd name="connsiteX1" fmla="*/ 5147 w 33456"/>
              <a:gd name="connsiteY1" fmla="*/ 43 h 10086"/>
              <a:gd name="connsiteX2" fmla="*/ 33456 w 33456"/>
              <a:gd name="connsiteY2" fmla="*/ 0 h 10086"/>
              <a:gd name="connsiteX3" fmla="*/ 33379 w 33456"/>
              <a:gd name="connsiteY3" fmla="*/ 10086 h 10086"/>
              <a:gd name="connsiteX4" fmla="*/ 0 w 33456"/>
              <a:gd name="connsiteY4" fmla="*/ 10026 h 10086"/>
              <a:gd name="connsiteX0" fmla="*/ 0 w 49501"/>
              <a:gd name="connsiteY0" fmla="*/ 10221 h 10281"/>
              <a:gd name="connsiteX1" fmla="*/ 5147 w 49501"/>
              <a:gd name="connsiteY1" fmla="*/ 238 h 10281"/>
              <a:gd name="connsiteX2" fmla="*/ 49501 w 49501"/>
              <a:gd name="connsiteY2" fmla="*/ 0 h 10281"/>
              <a:gd name="connsiteX3" fmla="*/ 33379 w 49501"/>
              <a:gd name="connsiteY3" fmla="*/ 10281 h 10281"/>
              <a:gd name="connsiteX4" fmla="*/ 0 w 49501"/>
              <a:gd name="connsiteY4" fmla="*/ 10221 h 10281"/>
              <a:gd name="connsiteX0" fmla="*/ 0 w 49501"/>
              <a:gd name="connsiteY0" fmla="*/ 10026 h 10086"/>
              <a:gd name="connsiteX1" fmla="*/ 5147 w 49501"/>
              <a:gd name="connsiteY1" fmla="*/ 43 h 10086"/>
              <a:gd name="connsiteX2" fmla="*/ 49501 w 49501"/>
              <a:gd name="connsiteY2" fmla="*/ 0 h 10086"/>
              <a:gd name="connsiteX3" fmla="*/ 33379 w 49501"/>
              <a:gd name="connsiteY3" fmla="*/ 10086 h 10086"/>
              <a:gd name="connsiteX4" fmla="*/ 0 w 49501"/>
              <a:gd name="connsiteY4" fmla="*/ 10026 h 10086"/>
              <a:gd name="connsiteX0" fmla="*/ 0 w 49545"/>
              <a:gd name="connsiteY0" fmla="*/ 10026 h 10044"/>
              <a:gd name="connsiteX1" fmla="*/ 5147 w 49545"/>
              <a:gd name="connsiteY1" fmla="*/ 43 h 10044"/>
              <a:gd name="connsiteX2" fmla="*/ 49501 w 49545"/>
              <a:gd name="connsiteY2" fmla="*/ 0 h 10044"/>
              <a:gd name="connsiteX3" fmla="*/ 49545 w 49545"/>
              <a:gd name="connsiteY3" fmla="*/ 10044 h 10044"/>
              <a:gd name="connsiteX4" fmla="*/ 0 w 49545"/>
              <a:gd name="connsiteY4" fmla="*/ 10026 h 10044"/>
              <a:gd name="connsiteX0" fmla="*/ 0 w 49545"/>
              <a:gd name="connsiteY0" fmla="*/ 9993 h 10011"/>
              <a:gd name="connsiteX1" fmla="*/ 5147 w 49545"/>
              <a:gd name="connsiteY1" fmla="*/ 10 h 10011"/>
              <a:gd name="connsiteX2" fmla="*/ 39593 w 49545"/>
              <a:gd name="connsiteY2" fmla="*/ 0 h 10011"/>
              <a:gd name="connsiteX3" fmla="*/ 49545 w 49545"/>
              <a:gd name="connsiteY3" fmla="*/ 10011 h 10011"/>
              <a:gd name="connsiteX4" fmla="*/ 0 w 49545"/>
              <a:gd name="connsiteY4" fmla="*/ 9993 h 10011"/>
              <a:gd name="connsiteX0" fmla="*/ 0 w 39672"/>
              <a:gd name="connsiteY0" fmla="*/ 9993 h 9993"/>
              <a:gd name="connsiteX1" fmla="*/ 5147 w 39672"/>
              <a:gd name="connsiteY1" fmla="*/ 10 h 9993"/>
              <a:gd name="connsiteX2" fmla="*/ 39593 w 39672"/>
              <a:gd name="connsiteY2" fmla="*/ 0 h 9993"/>
              <a:gd name="connsiteX3" fmla="*/ 39672 w 39672"/>
              <a:gd name="connsiteY3" fmla="*/ 9978 h 9993"/>
              <a:gd name="connsiteX4" fmla="*/ 0 w 39672"/>
              <a:gd name="connsiteY4" fmla="*/ 9993 h 9993"/>
              <a:gd name="connsiteX0" fmla="*/ 0 w 13239"/>
              <a:gd name="connsiteY0" fmla="*/ 9990 h 9990"/>
              <a:gd name="connsiteX1" fmla="*/ 1297 w 13239"/>
              <a:gd name="connsiteY1" fmla="*/ 0 h 9990"/>
              <a:gd name="connsiteX2" fmla="*/ 13239 w 13239"/>
              <a:gd name="connsiteY2" fmla="*/ 42 h 9990"/>
              <a:gd name="connsiteX3" fmla="*/ 10000 w 13239"/>
              <a:gd name="connsiteY3" fmla="*/ 9975 h 9990"/>
              <a:gd name="connsiteX4" fmla="*/ 0 w 13239"/>
              <a:gd name="connsiteY4" fmla="*/ 9990 h 9990"/>
              <a:gd name="connsiteX0" fmla="*/ 0 w 10056"/>
              <a:gd name="connsiteY0" fmla="*/ 10000 h 10037"/>
              <a:gd name="connsiteX1" fmla="*/ 980 w 10056"/>
              <a:gd name="connsiteY1" fmla="*/ 0 h 10037"/>
              <a:gd name="connsiteX2" fmla="*/ 10000 w 10056"/>
              <a:gd name="connsiteY2" fmla="*/ 42 h 10037"/>
              <a:gd name="connsiteX3" fmla="*/ 10056 w 10056"/>
              <a:gd name="connsiteY3" fmla="*/ 10037 h 10037"/>
              <a:gd name="connsiteX4" fmla="*/ 0 w 10056"/>
              <a:gd name="connsiteY4" fmla="*/ 10000 h 10037"/>
              <a:gd name="connsiteX0" fmla="*/ 0 w 10103"/>
              <a:gd name="connsiteY0" fmla="*/ 10000 h 10037"/>
              <a:gd name="connsiteX1" fmla="*/ 980 w 10103"/>
              <a:gd name="connsiteY1" fmla="*/ 0 h 10037"/>
              <a:gd name="connsiteX2" fmla="*/ 10103 w 10103"/>
              <a:gd name="connsiteY2" fmla="*/ 42 h 10037"/>
              <a:gd name="connsiteX3" fmla="*/ 10056 w 10103"/>
              <a:gd name="connsiteY3" fmla="*/ 10037 h 10037"/>
              <a:gd name="connsiteX4" fmla="*/ 0 w 10103"/>
              <a:gd name="connsiteY4" fmla="*/ 10000 h 10037"/>
              <a:gd name="connsiteX0" fmla="*/ 0 w 10113"/>
              <a:gd name="connsiteY0" fmla="*/ 10061 h 10098"/>
              <a:gd name="connsiteX1" fmla="*/ 980 w 10113"/>
              <a:gd name="connsiteY1" fmla="*/ 61 h 10098"/>
              <a:gd name="connsiteX2" fmla="*/ 10113 w 10113"/>
              <a:gd name="connsiteY2" fmla="*/ 0 h 10098"/>
              <a:gd name="connsiteX3" fmla="*/ 10056 w 10113"/>
              <a:gd name="connsiteY3" fmla="*/ 10098 h 10098"/>
              <a:gd name="connsiteX4" fmla="*/ 0 w 10113"/>
              <a:gd name="connsiteY4" fmla="*/ 10061 h 1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3" h="10098">
                <a:moveTo>
                  <a:pt x="0" y="10061"/>
                </a:moveTo>
                <a:cubicBezTo>
                  <a:pt x="327" y="6728"/>
                  <a:pt x="653" y="3394"/>
                  <a:pt x="980" y="61"/>
                </a:cubicBezTo>
                <a:lnTo>
                  <a:pt x="10113" y="0"/>
                </a:lnTo>
                <a:cubicBezTo>
                  <a:pt x="10114" y="3350"/>
                  <a:pt x="10056" y="6748"/>
                  <a:pt x="10056" y="10098"/>
                </a:cubicBezTo>
                <a:lnTo>
                  <a:pt x="0" y="10061"/>
                </a:lnTo>
                <a:close/>
              </a:path>
            </a:pathLst>
          </a:custGeom>
          <a:solidFill>
            <a:srgbClr val="0081B5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BAC68-E83F-3BE7-19E1-FBCB538A95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68768"/>
            <a:ext cx="9829800" cy="1794057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47056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748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a 2">
            <a:extLst>
              <a:ext uri="{FF2B5EF4-FFF2-40B4-BE49-F238E27FC236}">
                <a16:creationId xmlns:a16="http://schemas.microsoft.com/office/drawing/2014/main" id="{D96D7613-9720-19B1-B851-745E1D25AFA5}"/>
              </a:ext>
            </a:extLst>
          </p:cNvPr>
          <p:cNvSpPr/>
          <p:nvPr userDrawn="1"/>
        </p:nvSpPr>
        <p:spPr>
          <a:xfrm>
            <a:off x="838200" y="1921201"/>
            <a:ext cx="11463727" cy="228919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  <a:gd name="connsiteX0" fmla="*/ 0 w 33456"/>
              <a:gd name="connsiteY0" fmla="*/ 10026 h 10060"/>
              <a:gd name="connsiteX1" fmla="*/ 5147 w 33456"/>
              <a:gd name="connsiteY1" fmla="*/ 43 h 10060"/>
              <a:gd name="connsiteX2" fmla="*/ 33456 w 33456"/>
              <a:gd name="connsiteY2" fmla="*/ 0 h 10060"/>
              <a:gd name="connsiteX3" fmla="*/ 13570 w 33456"/>
              <a:gd name="connsiteY3" fmla="*/ 10060 h 10060"/>
              <a:gd name="connsiteX4" fmla="*/ 0 w 33456"/>
              <a:gd name="connsiteY4" fmla="*/ 10026 h 10060"/>
              <a:gd name="connsiteX0" fmla="*/ 0 w 33456"/>
              <a:gd name="connsiteY0" fmla="*/ 10026 h 10086"/>
              <a:gd name="connsiteX1" fmla="*/ 5147 w 33456"/>
              <a:gd name="connsiteY1" fmla="*/ 43 h 10086"/>
              <a:gd name="connsiteX2" fmla="*/ 33456 w 33456"/>
              <a:gd name="connsiteY2" fmla="*/ 0 h 10086"/>
              <a:gd name="connsiteX3" fmla="*/ 33379 w 33456"/>
              <a:gd name="connsiteY3" fmla="*/ 10086 h 10086"/>
              <a:gd name="connsiteX4" fmla="*/ 0 w 33456"/>
              <a:gd name="connsiteY4" fmla="*/ 10026 h 10086"/>
              <a:gd name="connsiteX0" fmla="*/ 0 w 49501"/>
              <a:gd name="connsiteY0" fmla="*/ 10221 h 10281"/>
              <a:gd name="connsiteX1" fmla="*/ 5147 w 49501"/>
              <a:gd name="connsiteY1" fmla="*/ 238 h 10281"/>
              <a:gd name="connsiteX2" fmla="*/ 49501 w 49501"/>
              <a:gd name="connsiteY2" fmla="*/ 0 h 10281"/>
              <a:gd name="connsiteX3" fmla="*/ 33379 w 49501"/>
              <a:gd name="connsiteY3" fmla="*/ 10281 h 10281"/>
              <a:gd name="connsiteX4" fmla="*/ 0 w 49501"/>
              <a:gd name="connsiteY4" fmla="*/ 10221 h 10281"/>
              <a:gd name="connsiteX0" fmla="*/ 0 w 49501"/>
              <a:gd name="connsiteY0" fmla="*/ 10026 h 10086"/>
              <a:gd name="connsiteX1" fmla="*/ 5147 w 49501"/>
              <a:gd name="connsiteY1" fmla="*/ 43 h 10086"/>
              <a:gd name="connsiteX2" fmla="*/ 49501 w 49501"/>
              <a:gd name="connsiteY2" fmla="*/ 0 h 10086"/>
              <a:gd name="connsiteX3" fmla="*/ 33379 w 49501"/>
              <a:gd name="connsiteY3" fmla="*/ 10086 h 10086"/>
              <a:gd name="connsiteX4" fmla="*/ 0 w 49501"/>
              <a:gd name="connsiteY4" fmla="*/ 10026 h 10086"/>
              <a:gd name="connsiteX0" fmla="*/ 0 w 49545"/>
              <a:gd name="connsiteY0" fmla="*/ 10026 h 10044"/>
              <a:gd name="connsiteX1" fmla="*/ 5147 w 49545"/>
              <a:gd name="connsiteY1" fmla="*/ 43 h 10044"/>
              <a:gd name="connsiteX2" fmla="*/ 49501 w 49545"/>
              <a:gd name="connsiteY2" fmla="*/ 0 h 10044"/>
              <a:gd name="connsiteX3" fmla="*/ 49545 w 49545"/>
              <a:gd name="connsiteY3" fmla="*/ 10044 h 10044"/>
              <a:gd name="connsiteX4" fmla="*/ 0 w 49545"/>
              <a:gd name="connsiteY4" fmla="*/ 10026 h 10044"/>
              <a:gd name="connsiteX0" fmla="*/ 0 w 49545"/>
              <a:gd name="connsiteY0" fmla="*/ 9993 h 10011"/>
              <a:gd name="connsiteX1" fmla="*/ 5147 w 49545"/>
              <a:gd name="connsiteY1" fmla="*/ 10 h 10011"/>
              <a:gd name="connsiteX2" fmla="*/ 39593 w 49545"/>
              <a:gd name="connsiteY2" fmla="*/ 0 h 10011"/>
              <a:gd name="connsiteX3" fmla="*/ 49545 w 49545"/>
              <a:gd name="connsiteY3" fmla="*/ 10011 h 10011"/>
              <a:gd name="connsiteX4" fmla="*/ 0 w 49545"/>
              <a:gd name="connsiteY4" fmla="*/ 9993 h 10011"/>
              <a:gd name="connsiteX0" fmla="*/ 0 w 39672"/>
              <a:gd name="connsiteY0" fmla="*/ 9993 h 9993"/>
              <a:gd name="connsiteX1" fmla="*/ 5147 w 39672"/>
              <a:gd name="connsiteY1" fmla="*/ 10 h 9993"/>
              <a:gd name="connsiteX2" fmla="*/ 39593 w 39672"/>
              <a:gd name="connsiteY2" fmla="*/ 0 h 9993"/>
              <a:gd name="connsiteX3" fmla="*/ 39672 w 39672"/>
              <a:gd name="connsiteY3" fmla="*/ 9978 h 9993"/>
              <a:gd name="connsiteX4" fmla="*/ 0 w 39672"/>
              <a:gd name="connsiteY4" fmla="*/ 9993 h 9993"/>
              <a:gd name="connsiteX0" fmla="*/ 0 w 13239"/>
              <a:gd name="connsiteY0" fmla="*/ 9990 h 9990"/>
              <a:gd name="connsiteX1" fmla="*/ 1297 w 13239"/>
              <a:gd name="connsiteY1" fmla="*/ 0 h 9990"/>
              <a:gd name="connsiteX2" fmla="*/ 13239 w 13239"/>
              <a:gd name="connsiteY2" fmla="*/ 42 h 9990"/>
              <a:gd name="connsiteX3" fmla="*/ 10000 w 13239"/>
              <a:gd name="connsiteY3" fmla="*/ 9975 h 9990"/>
              <a:gd name="connsiteX4" fmla="*/ 0 w 13239"/>
              <a:gd name="connsiteY4" fmla="*/ 9990 h 9990"/>
              <a:gd name="connsiteX0" fmla="*/ 0 w 10056"/>
              <a:gd name="connsiteY0" fmla="*/ 10000 h 10037"/>
              <a:gd name="connsiteX1" fmla="*/ 980 w 10056"/>
              <a:gd name="connsiteY1" fmla="*/ 0 h 10037"/>
              <a:gd name="connsiteX2" fmla="*/ 10000 w 10056"/>
              <a:gd name="connsiteY2" fmla="*/ 42 h 10037"/>
              <a:gd name="connsiteX3" fmla="*/ 10056 w 10056"/>
              <a:gd name="connsiteY3" fmla="*/ 10037 h 10037"/>
              <a:gd name="connsiteX4" fmla="*/ 0 w 10056"/>
              <a:gd name="connsiteY4" fmla="*/ 10000 h 10037"/>
              <a:gd name="connsiteX0" fmla="*/ 0 w 10103"/>
              <a:gd name="connsiteY0" fmla="*/ 10000 h 10037"/>
              <a:gd name="connsiteX1" fmla="*/ 980 w 10103"/>
              <a:gd name="connsiteY1" fmla="*/ 0 h 10037"/>
              <a:gd name="connsiteX2" fmla="*/ 10103 w 10103"/>
              <a:gd name="connsiteY2" fmla="*/ 42 h 10037"/>
              <a:gd name="connsiteX3" fmla="*/ 10056 w 10103"/>
              <a:gd name="connsiteY3" fmla="*/ 10037 h 10037"/>
              <a:gd name="connsiteX4" fmla="*/ 0 w 10103"/>
              <a:gd name="connsiteY4" fmla="*/ 10000 h 10037"/>
              <a:gd name="connsiteX0" fmla="*/ 0 w 10113"/>
              <a:gd name="connsiteY0" fmla="*/ 10061 h 10098"/>
              <a:gd name="connsiteX1" fmla="*/ 980 w 10113"/>
              <a:gd name="connsiteY1" fmla="*/ 61 h 10098"/>
              <a:gd name="connsiteX2" fmla="*/ 10113 w 10113"/>
              <a:gd name="connsiteY2" fmla="*/ 0 h 10098"/>
              <a:gd name="connsiteX3" fmla="*/ 10056 w 10113"/>
              <a:gd name="connsiteY3" fmla="*/ 10098 h 10098"/>
              <a:gd name="connsiteX4" fmla="*/ 0 w 10113"/>
              <a:gd name="connsiteY4" fmla="*/ 10061 h 1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3" h="10098">
                <a:moveTo>
                  <a:pt x="0" y="10061"/>
                </a:moveTo>
                <a:cubicBezTo>
                  <a:pt x="327" y="6728"/>
                  <a:pt x="653" y="3394"/>
                  <a:pt x="980" y="61"/>
                </a:cubicBezTo>
                <a:lnTo>
                  <a:pt x="10113" y="0"/>
                </a:lnTo>
                <a:cubicBezTo>
                  <a:pt x="10114" y="3350"/>
                  <a:pt x="10056" y="6748"/>
                  <a:pt x="10056" y="10098"/>
                </a:cubicBezTo>
                <a:lnTo>
                  <a:pt x="0" y="10061"/>
                </a:lnTo>
                <a:close/>
              </a:path>
            </a:pathLst>
          </a:custGeom>
          <a:solidFill>
            <a:srgbClr val="012145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BAC68-E83F-3BE7-19E1-FBCB538A95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68768"/>
            <a:ext cx="9829800" cy="1794057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5887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37000" b="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a 2">
            <a:extLst>
              <a:ext uri="{FF2B5EF4-FFF2-40B4-BE49-F238E27FC236}">
                <a16:creationId xmlns:a16="http://schemas.microsoft.com/office/drawing/2014/main" id="{D96D7613-9720-19B1-B851-745E1D25AFA5}"/>
              </a:ext>
            </a:extLst>
          </p:cNvPr>
          <p:cNvSpPr/>
          <p:nvPr userDrawn="1"/>
        </p:nvSpPr>
        <p:spPr>
          <a:xfrm>
            <a:off x="838200" y="1811782"/>
            <a:ext cx="11381704" cy="301645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3557"/>
              <a:gd name="connsiteY0" fmla="*/ 10000 h 10000"/>
              <a:gd name="connsiteX1" fmla="*/ 5557 w 13557"/>
              <a:gd name="connsiteY1" fmla="*/ 0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57"/>
              <a:gd name="connsiteY0" fmla="*/ 10000 h 10000"/>
              <a:gd name="connsiteX1" fmla="*/ 5147 w 13557"/>
              <a:gd name="connsiteY1" fmla="*/ 17 h 10000"/>
              <a:gd name="connsiteX2" fmla="*/ 13557 w 13557"/>
              <a:gd name="connsiteY2" fmla="*/ 0 h 10000"/>
              <a:gd name="connsiteX3" fmla="*/ 11557 w 13557"/>
              <a:gd name="connsiteY3" fmla="*/ 10000 h 10000"/>
              <a:gd name="connsiteX4" fmla="*/ 0 w 13557"/>
              <a:gd name="connsiteY4" fmla="*/ 10000 h 10000"/>
              <a:gd name="connsiteX0" fmla="*/ 0 w 13570"/>
              <a:gd name="connsiteY0" fmla="*/ 10000 h 10034"/>
              <a:gd name="connsiteX1" fmla="*/ 5147 w 13570"/>
              <a:gd name="connsiteY1" fmla="*/ 17 h 10034"/>
              <a:gd name="connsiteX2" fmla="*/ 13557 w 13570"/>
              <a:gd name="connsiteY2" fmla="*/ 0 h 10034"/>
              <a:gd name="connsiteX3" fmla="*/ 13570 w 13570"/>
              <a:gd name="connsiteY3" fmla="*/ 10034 h 10034"/>
              <a:gd name="connsiteX4" fmla="*/ 0 w 13570"/>
              <a:gd name="connsiteY4" fmla="*/ 10000 h 10034"/>
              <a:gd name="connsiteX0" fmla="*/ 0 w 33456"/>
              <a:gd name="connsiteY0" fmla="*/ 10026 h 10060"/>
              <a:gd name="connsiteX1" fmla="*/ 5147 w 33456"/>
              <a:gd name="connsiteY1" fmla="*/ 43 h 10060"/>
              <a:gd name="connsiteX2" fmla="*/ 33456 w 33456"/>
              <a:gd name="connsiteY2" fmla="*/ 0 h 10060"/>
              <a:gd name="connsiteX3" fmla="*/ 13570 w 33456"/>
              <a:gd name="connsiteY3" fmla="*/ 10060 h 10060"/>
              <a:gd name="connsiteX4" fmla="*/ 0 w 33456"/>
              <a:gd name="connsiteY4" fmla="*/ 10026 h 10060"/>
              <a:gd name="connsiteX0" fmla="*/ 0 w 33456"/>
              <a:gd name="connsiteY0" fmla="*/ 10026 h 10086"/>
              <a:gd name="connsiteX1" fmla="*/ 5147 w 33456"/>
              <a:gd name="connsiteY1" fmla="*/ 43 h 10086"/>
              <a:gd name="connsiteX2" fmla="*/ 33456 w 33456"/>
              <a:gd name="connsiteY2" fmla="*/ 0 h 10086"/>
              <a:gd name="connsiteX3" fmla="*/ 33379 w 33456"/>
              <a:gd name="connsiteY3" fmla="*/ 10086 h 10086"/>
              <a:gd name="connsiteX4" fmla="*/ 0 w 33456"/>
              <a:gd name="connsiteY4" fmla="*/ 10026 h 10086"/>
              <a:gd name="connsiteX0" fmla="*/ 0 w 49501"/>
              <a:gd name="connsiteY0" fmla="*/ 10221 h 10281"/>
              <a:gd name="connsiteX1" fmla="*/ 5147 w 49501"/>
              <a:gd name="connsiteY1" fmla="*/ 238 h 10281"/>
              <a:gd name="connsiteX2" fmla="*/ 49501 w 49501"/>
              <a:gd name="connsiteY2" fmla="*/ 0 h 10281"/>
              <a:gd name="connsiteX3" fmla="*/ 33379 w 49501"/>
              <a:gd name="connsiteY3" fmla="*/ 10281 h 10281"/>
              <a:gd name="connsiteX4" fmla="*/ 0 w 49501"/>
              <a:gd name="connsiteY4" fmla="*/ 10221 h 10281"/>
              <a:gd name="connsiteX0" fmla="*/ 0 w 49501"/>
              <a:gd name="connsiteY0" fmla="*/ 10026 h 10086"/>
              <a:gd name="connsiteX1" fmla="*/ 5147 w 49501"/>
              <a:gd name="connsiteY1" fmla="*/ 43 h 10086"/>
              <a:gd name="connsiteX2" fmla="*/ 49501 w 49501"/>
              <a:gd name="connsiteY2" fmla="*/ 0 h 10086"/>
              <a:gd name="connsiteX3" fmla="*/ 33379 w 49501"/>
              <a:gd name="connsiteY3" fmla="*/ 10086 h 10086"/>
              <a:gd name="connsiteX4" fmla="*/ 0 w 49501"/>
              <a:gd name="connsiteY4" fmla="*/ 10026 h 10086"/>
              <a:gd name="connsiteX0" fmla="*/ 0 w 49545"/>
              <a:gd name="connsiteY0" fmla="*/ 10026 h 10044"/>
              <a:gd name="connsiteX1" fmla="*/ 5147 w 49545"/>
              <a:gd name="connsiteY1" fmla="*/ 43 h 10044"/>
              <a:gd name="connsiteX2" fmla="*/ 49501 w 49545"/>
              <a:gd name="connsiteY2" fmla="*/ 0 h 10044"/>
              <a:gd name="connsiteX3" fmla="*/ 49545 w 49545"/>
              <a:gd name="connsiteY3" fmla="*/ 10044 h 10044"/>
              <a:gd name="connsiteX4" fmla="*/ 0 w 49545"/>
              <a:gd name="connsiteY4" fmla="*/ 10026 h 10044"/>
              <a:gd name="connsiteX0" fmla="*/ 0 w 49545"/>
              <a:gd name="connsiteY0" fmla="*/ 9993 h 10011"/>
              <a:gd name="connsiteX1" fmla="*/ 5147 w 49545"/>
              <a:gd name="connsiteY1" fmla="*/ 10 h 10011"/>
              <a:gd name="connsiteX2" fmla="*/ 39593 w 49545"/>
              <a:gd name="connsiteY2" fmla="*/ 0 h 10011"/>
              <a:gd name="connsiteX3" fmla="*/ 49545 w 49545"/>
              <a:gd name="connsiteY3" fmla="*/ 10011 h 10011"/>
              <a:gd name="connsiteX4" fmla="*/ 0 w 49545"/>
              <a:gd name="connsiteY4" fmla="*/ 9993 h 10011"/>
              <a:gd name="connsiteX0" fmla="*/ 0 w 39672"/>
              <a:gd name="connsiteY0" fmla="*/ 9993 h 9993"/>
              <a:gd name="connsiteX1" fmla="*/ 5147 w 39672"/>
              <a:gd name="connsiteY1" fmla="*/ 10 h 9993"/>
              <a:gd name="connsiteX2" fmla="*/ 39593 w 39672"/>
              <a:gd name="connsiteY2" fmla="*/ 0 h 9993"/>
              <a:gd name="connsiteX3" fmla="*/ 39672 w 39672"/>
              <a:gd name="connsiteY3" fmla="*/ 9978 h 9993"/>
              <a:gd name="connsiteX4" fmla="*/ 0 w 39672"/>
              <a:gd name="connsiteY4" fmla="*/ 9993 h 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72" h="9993">
                <a:moveTo>
                  <a:pt x="0" y="9993"/>
                </a:moveTo>
                <a:lnTo>
                  <a:pt x="5147" y="10"/>
                </a:lnTo>
                <a:lnTo>
                  <a:pt x="39593" y="0"/>
                </a:lnTo>
                <a:cubicBezTo>
                  <a:pt x="39597" y="3345"/>
                  <a:pt x="39668" y="6633"/>
                  <a:pt x="39672" y="9978"/>
                </a:cubicBezTo>
                <a:lnTo>
                  <a:pt x="0" y="9993"/>
                </a:lnTo>
                <a:close/>
              </a:path>
            </a:pathLst>
          </a:custGeom>
          <a:solidFill>
            <a:srgbClr val="23884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BAC68-E83F-3BE7-19E1-FBCB538A95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616009"/>
            <a:ext cx="9829800" cy="2387600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nl-N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D08C2C-BDBF-A609-26EB-12AB7400B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095684"/>
            <a:ext cx="9829799" cy="438621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8546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EC20B-13DF-EC32-5032-43B4278F8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ACEDC-A0B3-F64D-9483-4DDFDF25D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4976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D8051-31C8-4C7A-7195-10815A07A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AA52A-7D0A-017A-F183-6D569FD06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472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B647A-0FED-9C18-38CD-16BE89D76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0"/>
            <a:ext cx="6019800" cy="5715001"/>
          </a:xfrm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36844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A380E-BA22-5DDA-80D1-11FE3F26F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0446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7.jp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B0E1AB-7543-8056-9A61-A43CC6D2A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8FFDC-ECC6-2235-0300-2F6FF5776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9637D5-2B36-A9E7-7097-52577522299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5715001"/>
            <a:ext cx="12192000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8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70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12145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B0E1AB-7543-8056-9A61-A43CC6D2A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8FFDC-ECC6-2235-0300-2F6FF5776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F959B8-457C-E0BF-C41A-DC5A501FAD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5715001"/>
            <a:ext cx="12192000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6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8" r:id="rId4"/>
    <p:sldLayoutId id="214748370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12145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B0E1AB-7543-8056-9A61-A43CC6D2A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8FFDC-ECC6-2235-0300-2F6FF5776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767DDB-8545-022D-6158-1CAB9ADA6D3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5715001"/>
            <a:ext cx="12192000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3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2" r:id="rId4"/>
    <p:sldLayoutId id="214748370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12145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B0E1AB-7543-8056-9A61-A43CC6D2A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8FFDC-ECC6-2235-0300-2F6FF5776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FBE01F-30DE-8F95-A935-54352FBDABD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" y="5715001"/>
            <a:ext cx="12260107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8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90" r:id="rId4"/>
    <p:sldLayoutId id="214748370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12145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B0E1AB-7543-8056-9A61-A43CC6D2A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8FFDC-ECC6-2235-0300-2F6FF5776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8AE443-B046-E3F2-C013-6C7013D80C1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5714207"/>
            <a:ext cx="12192000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6" r:id="rId4"/>
    <p:sldLayoutId id="214748370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12145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B0E1AB-7543-8056-9A61-A43CC6D2A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8FFDC-ECC6-2235-0300-2F6FF5776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DAC802-64B8-175D-028D-9851C09FDD5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" y="5715001"/>
            <a:ext cx="12191999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3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4" r:id="rId4"/>
    <p:sldLayoutId id="214748370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12145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B0E1AB-7543-8056-9A61-A43CC6D2A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8FFDC-ECC6-2235-0300-2F6FF5776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19819F-3D54-DFA7-A6B8-8A19D344C59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5715001"/>
            <a:ext cx="12192000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77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60" r:id="rId4"/>
    <p:sldLayoutId id="214748370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12145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B0E1AB-7543-8056-9A61-A43CC6D2A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8FFDC-ECC6-2235-0300-2F6FF5776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7EDDD2-F7E4-A166-FD25-16E4AF573BE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5718533"/>
            <a:ext cx="12192000" cy="113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2" r:id="rId4"/>
    <p:sldLayoutId id="214748371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12145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B0E1AB-7543-8056-9A61-A43CC6D2A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8FFDC-ECC6-2235-0300-2F6FF5776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F7CF4D-A202-FDBA-584A-2B1B9D1D789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5714207"/>
            <a:ext cx="12192000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6" r:id="rId4"/>
    <p:sldLayoutId id="214748371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12145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12145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56314-42A6-D0AC-F23C-6D4B754C6B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NL" dirty="0"/>
              <a:t>Overgewicht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70A8A-FAB8-FEDC-E60F-FD035ECE66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35290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970C58-1E16-FF20-BE67-6161FBB70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Overgewicht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141B37-4C24-EBCA-9EDC-3D6BB2097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b="1" dirty="0"/>
              <a:t>Voordelen van afslanken</a:t>
            </a:r>
          </a:p>
          <a:p>
            <a:r>
              <a:rPr lang="nl-NL" dirty="0"/>
              <a:t>Fitter voelen</a:t>
            </a:r>
          </a:p>
          <a:p>
            <a:r>
              <a:rPr lang="nl-NL" dirty="0"/>
              <a:t>Betere stoelgang</a:t>
            </a:r>
          </a:p>
          <a:p>
            <a:r>
              <a:rPr lang="nl-NL" dirty="0"/>
              <a:t>Meer keuze van leuke kleding</a:t>
            </a:r>
          </a:p>
          <a:p>
            <a:r>
              <a:rPr lang="nl-NL" dirty="0"/>
              <a:t>Gemakkelijker bewegen</a:t>
            </a:r>
          </a:p>
          <a:p>
            <a:r>
              <a:rPr lang="nl-NL" dirty="0"/>
              <a:t>Meer zelfrespect</a:t>
            </a:r>
          </a:p>
          <a:p>
            <a:r>
              <a:rPr lang="nl-NL" dirty="0"/>
              <a:t>Minder kans op ziekten</a:t>
            </a:r>
          </a:p>
          <a:p>
            <a:r>
              <a:rPr lang="nl-NL" dirty="0"/>
              <a:t>Minder ziektekosten</a:t>
            </a:r>
          </a:p>
          <a:p>
            <a:r>
              <a:rPr lang="nl-NL" dirty="0"/>
              <a:t>Langere levensverwachting</a:t>
            </a:r>
          </a:p>
        </p:txBody>
      </p:sp>
    </p:spTree>
    <p:extLst>
      <p:ext uri="{BB962C8B-B14F-4D97-AF65-F5344CB8AC3E}">
        <p14:creationId xmlns:p14="http://schemas.microsoft.com/office/powerpoint/2010/main" val="2452038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8E6EB8-48E3-1C8D-DB44-95DFF9E66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Overgewicht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A1AAB3-4D53-BE86-C3BD-3DF077C13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l-NL" b="1" dirty="0"/>
              <a:t>Tip top tien</a:t>
            </a:r>
          </a:p>
          <a:p>
            <a:r>
              <a:rPr lang="nl-NL" dirty="0"/>
              <a:t>Beweegplan</a:t>
            </a:r>
          </a:p>
          <a:p>
            <a:r>
              <a:rPr lang="nl-NL" dirty="0" err="1"/>
              <a:t>Eetplan</a:t>
            </a:r>
            <a:endParaRPr lang="nl-NL" dirty="0"/>
          </a:p>
          <a:p>
            <a:r>
              <a:rPr lang="nl-NL" dirty="0"/>
              <a:t>Calorie-wegwijzer gebruiken</a:t>
            </a:r>
          </a:p>
          <a:p>
            <a:r>
              <a:rPr lang="nl-NL" dirty="0"/>
              <a:t>Beweeg slim met FLASH</a:t>
            </a:r>
          </a:p>
          <a:p>
            <a:r>
              <a:rPr lang="nl-NL" dirty="0"/>
              <a:t>Contact zoeken met andere afvallers</a:t>
            </a:r>
          </a:p>
          <a:p>
            <a:r>
              <a:rPr lang="nl-NL" dirty="0"/>
              <a:t>Reëel verwachtingspatroon</a:t>
            </a:r>
          </a:p>
          <a:p>
            <a:r>
              <a:rPr lang="nl-NL" dirty="0"/>
              <a:t>Zorg voor regelmaat en drink veel water</a:t>
            </a:r>
          </a:p>
          <a:p>
            <a:r>
              <a:rPr lang="nl-NL" dirty="0"/>
              <a:t>Beloon jezelf</a:t>
            </a:r>
          </a:p>
          <a:p>
            <a:r>
              <a:rPr lang="nl-NL" dirty="0"/>
              <a:t>Leer van een faalmoment</a:t>
            </a:r>
          </a:p>
          <a:p>
            <a:r>
              <a:rPr lang="nl-NL" dirty="0"/>
              <a:t>Gezonde leefstijl</a:t>
            </a:r>
          </a:p>
        </p:txBody>
      </p:sp>
    </p:spTree>
    <p:extLst>
      <p:ext uri="{BB962C8B-B14F-4D97-AF65-F5344CB8AC3E}">
        <p14:creationId xmlns:p14="http://schemas.microsoft.com/office/powerpoint/2010/main" val="1634224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61679D-7B88-C0D6-A6B8-A65B5E06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Overgewicht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170C28-068D-9BF4-2C7D-D26CDD6E2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Aandachtspunten Voeding voor de praktijk</a:t>
            </a:r>
          </a:p>
          <a:p>
            <a:r>
              <a:rPr lang="nl-NL" dirty="0"/>
              <a:t>Winkelen</a:t>
            </a:r>
          </a:p>
          <a:p>
            <a:r>
              <a:rPr lang="nl-NL" dirty="0"/>
              <a:t>De keuken</a:t>
            </a:r>
          </a:p>
          <a:p>
            <a:r>
              <a:rPr lang="nl-NL" dirty="0"/>
              <a:t>Feestje</a:t>
            </a:r>
          </a:p>
          <a:p>
            <a:r>
              <a:rPr lang="nl-NL" dirty="0"/>
              <a:t>Uit eten</a:t>
            </a:r>
          </a:p>
          <a:p>
            <a:r>
              <a:rPr lang="nl-NL" dirty="0"/>
              <a:t>Moeilijke momenten</a:t>
            </a:r>
          </a:p>
          <a:p>
            <a:r>
              <a:rPr lang="nl-NL" dirty="0"/>
              <a:t>Manier van eten</a:t>
            </a:r>
          </a:p>
        </p:txBody>
      </p:sp>
    </p:spTree>
    <p:extLst>
      <p:ext uri="{BB962C8B-B14F-4D97-AF65-F5344CB8AC3E}">
        <p14:creationId xmlns:p14="http://schemas.microsoft.com/office/powerpoint/2010/main" val="2143516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5E69FB-9FB9-25D0-C0F3-9187A249F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Overgewicht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534996-3F63-609F-468D-535E7B469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nl-NL" b="1" dirty="0"/>
              <a:t>Vetten, olie, margarines</a:t>
            </a:r>
          </a:p>
          <a:p>
            <a:pPr marL="0" indent="0">
              <a:buNone/>
            </a:pPr>
            <a:r>
              <a:rPr lang="nl-NL" u="sng" dirty="0"/>
              <a:t>Gebruik liever dit</a:t>
            </a:r>
            <a:r>
              <a:rPr lang="nl-NL" dirty="0"/>
              <a:t>: 			</a:t>
            </a:r>
            <a:r>
              <a:rPr lang="nl-NL" u="sng" dirty="0"/>
              <a:t>In plaats van dit</a:t>
            </a:r>
            <a:r>
              <a:rPr lang="nl-NL" dirty="0"/>
              <a:t>:</a:t>
            </a:r>
            <a:endParaRPr lang="nl-NL" u="sng" dirty="0"/>
          </a:p>
          <a:p>
            <a:pPr marL="0" indent="0">
              <a:buNone/>
            </a:pPr>
            <a:r>
              <a:rPr lang="nl-NL" dirty="0"/>
              <a:t>dieetmargarine			roomboter</a:t>
            </a:r>
          </a:p>
          <a:p>
            <a:pPr marL="0" indent="0">
              <a:buNone/>
            </a:pPr>
            <a:r>
              <a:rPr lang="nl-NL" dirty="0"/>
              <a:t>dieethalvarine			margarine</a:t>
            </a:r>
          </a:p>
          <a:p>
            <a:pPr marL="0" indent="0">
              <a:buNone/>
            </a:pPr>
            <a:r>
              <a:rPr lang="nl-NL" dirty="0"/>
              <a:t>zonnebloemolie			halvarine</a:t>
            </a:r>
          </a:p>
          <a:p>
            <a:pPr marL="0" indent="0">
              <a:buNone/>
            </a:pPr>
            <a:r>
              <a:rPr lang="nl-NL" dirty="0"/>
              <a:t>slaolie				bak- en braadvet</a:t>
            </a:r>
          </a:p>
          <a:p>
            <a:pPr marL="0" indent="0">
              <a:buNone/>
            </a:pPr>
            <a:r>
              <a:rPr lang="nl-NL" dirty="0"/>
              <a:t>olijfolie				spekvet</a:t>
            </a:r>
          </a:p>
          <a:p>
            <a:pPr marL="0" indent="0">
              <a:buNone/>
            </a:pPr>
            <a:r>
              <a:rPr lang="nl-NL" dirty="0"/>
              <a:t>sojaolie				frituurvet</a:t>
            </a:r>
          </a:p>
        </p:txBody>
      </p:sp>
    </p:spTree>
    <p:extLst>
      <p:ext uri="{BB962C8B-B14F-4D97-AF65-F5344CB8AC3E}">
        <p14:creationId xmlns:p14="http://schemas.microsoft.com/office/powerpoint/2010/main" val="2389467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1EADC9-AAFE-305B-7B06-062596C27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Overgewicht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5F18A6B-57F3-98B3-EB90-F27D0A9A4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b="1" dirty="0"/>
              <a:t>Mayonaise, slasaus, fritessaus</a:t>
            </a:r>
          </a:p>
          <a:p>
            <a:pPr marL="0" indent="0">
              <a:buNone/>
            </a:pPr>
            <a:r>
              <a:rPr lang="nl-NL" u="sng" dirty="0"/>
              <a:t>Gebruik liever dit</a:t>
            </a:r>
            <a:r>
              <a:rPr lang="nl-NL" dirty="0"/>
              <a:t>:				</a:t>
            </a:r>
            <a:r>
              <a:rPr lang="nl-NL" u="sng" dirty="0"/>
              <a:t>In plaats van dit</a:t>
            </a:r>
            <a:r>
              <a:rPr lang="nl-NL" dirty="0"/>
              <a:t>:</a:t>
            </a:r>
          </a:p>
          <a:p>
            <a:pPr marL="0" indent="0">
              <a:buNone/>
            </a:pPr>
            <a:r>
              <a:rPr lang="nl-NL" dirty="0"/>
              <a:t>slasaus met 10% vet			mayonaise</a:t>
            </a:r>
          </a:p>
          <a:p>
            <a:pPr marL="0" indent="0">
              <a:buNone/>
            </a:pPr>
            <a:r>
              <a:rPr lang="nl-NL" dirty="0"/>
              <a:t>fritessaus met 10% vet			witte saus</a:t>
            </a:r>
          </a:p>
          <a:p>
            <a:pPr marL="0" indent="0">
              <a:buNone/>
            </a:pPr>
            <a:r>
              <a:rPr lang="nl-NL" dirty="0"/>
              <a:t>mosterdsaus				kant en klare saus</a:t>
            </a:r>
          </a:p>
          <a:p>
            <a:pPr marL="0" indent="0">
              <a:buNone/>
            </a:pPr>
            <a:r>
              <a:rPr lang="nl-NL" dirty="0"/>
              <a:t>magere jus					dressing met olie</a:t>
            </a:r>
          </a:p>
          <a:p>
            <a:pPr marL="0" indent="0">
              <a:buNone/>
            </a:pPr>
            <a:r>
              <a:rPr lang="nl-NL" dirty="0"/>
              <a:t>barbecuesaus				kaassaus</a:t>
            </a:r>
          </a:p>
        </p:txBody>
      </p:sp>
    </p:spTree>
    <p:extLst>
      <p:ext uri="{BB962C8B-B14F-4D97-AF65-F5344CB8AC3E}">
        <p14:creationId xmlns:p14="http://schemas.microsoft.com/office/powerpoint/2010/main" val="2443714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7ECC56-68A1-85B8-EFF8-C3548AC5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Overgewicht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CD8889-DDE2-A516-3F08-1AB00E441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nl-NL" b="1" dirty="0"/>
              <a:t>Melk en melkproducten</a:t>
            </a:r>
          </a:p>
          <a:p>
            <a:pPr marL="0" indent="0">
              <a:buNone/>
            </a:pPr>
            <a:r>
              <a:rPr lang="nl-NL" u="sng" dirty="0"/>
              <a:t>Gebruik liever dit</a:t>
            </a:r>
            <a:r>
              <a:rPr lang="nl-NL" dirty="0"/>
              <a:t>:				</a:t>
            </a:r>
            <a:r>
              <a:rPr lang="nl-NL" u="sng" dirty="0"/>
              <a:t>In plaats van dit</a:t>
            </a:r>
            <a:r>
              <a:rPr lang="nl-NL" dirty="0"/>
              <a:t>:</a:t>
            </a:r>
          </a:p>
          <a:p>
            <a:pPr marL="0" indent="0">
              <a:buNone/>
            </a:pPr>
            <a:r>
              <a:rPr lang="nl-NL" dirty="0"/>
              <a:t>karnemelk, magere en			volle melkproducten</a:t>
            </a:r>
          </a:p>
          <a:p>
            <a:pPr marL="0" indent="0">
              <a:buNone/>
            </a:pPr>
            <a:r>
              <a:rPr lang="nl-NL" dirty="0"/>
              <a:t>halfvolle </a:t>
            </a:r>
            <a:r>
              <a:rPr lang="nl-NL" dirty="0" err="1"/>
              <a:t>slagroon</a:t>
            </a:r>
            <a:r>
              <a:rPr lang="nl-NL" dirty="0"/>
              <a:t>				yoghurt</a:t>
            </a:r>
          </a:p>
          <a:p>
            <a:pPr marL="0" indent="0">
              <a:buNone/>
            </a:pPr>
            <a:r>
              <a:rPr lang="nl-NL" dirty="0"/>
              <a:t>melkproducten				chocolademelk</a:t>
            </a:r>
          </a:p>
          <a:p>
            <a:pPr marL="0" indent="0">
              <a:buNone/>
            </a:pPr>
            <a:r>
              <a:rPr lang="nl-NL" dirty="0"/>
              <a:t>magere yoghurt				roomkwark</a:t>
            </a:r>
          </a:p>
          <a:p>
            <a:pPr marL="0" indent="0">
              <a:buNone/>
            </a:pPr>
            <a:r>
              <a:rPr lang="nl-NL" dirty="0"/>
              <a:t>magere kwark				koffiewit maker</a:t>
            </a:r>
          </a:p>
          <a:p>
            <a:pPr marL="0" indent="0">
              <a:buNone/>
            </a:pPr>
            <a:r>
              <a:rPr lang="nl-NL" dirty="0"/>
              <a:t>magere vla</a:t>
            </a:r>
          </a:p>
        </p:txBody>
      </p:sp>
    </p:spTree>
    <p:extLst>
      <p:ext uri="{BB962C8B-B14F-4D97-AF65-F5344CB8AC3E}">
        <p14:creationId xmlns:p14="http://schemas.microsoft.com/office/powerpoint/2010/main" val="3753145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5B4A9A-3C30-5625-D7F7-CB5C9618F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Overgewicht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DA4355-0979-A4DB-45DB-4D833BDEA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77081" cy="3660775"/>
          </a:xfrm>
        </p:spPr>
        <p:txBody>
          <a:bodyPr/>
          <a:lstStyle/>
          <a:p>
            <a:pPr marL="0" indent="0" algn="ctr">
              <a:buNone/>
            </a:pPr>
            <a:r>
              <a:rPr lang="nl-NL" b="1" dirty="0"/>
              <a:t>Kaas</a:t>
            </a: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u="sng" dirty="0"/>
              <a:t>Gebruik liever dit</a:t>
            </a:r>
            <a:r>
              <a:rPr lang="nl-NL" dirty="0"/>
              <a:t>:					</a:t>
            </a:r>
            <a:r>
              <a:rPr lang="nl-NL" u="sng" dirty="0"/>
              <a:t>In plaats van dit</a:t>
            </a:r>
            <a:r>
              <a:rPr lang="nl-NL" dirty="0"/>
              <a:t>:</a:t>
            </a:r>
          </a:p>
          <a:p>
            <a:pPr marL="0" indent="0">
              <a:buNone/>
            </a:pPr>
            <a:r>
              <a:rPr lang="nl-NL" dirty="0"/>
              <a:t>20+ of 30+ kaas					volvette kaas</a:t>
            </a:r>
          </a:p>
          <a:p>
            <a:pPr marL="0" indent="0">
              <a:buNone/>
            </a:pPr>
            <a:r>
              <a:rPr lang="nl-NL" dirty="0"/>
              <a:t>Zwitserse strooikaas				roomkaas</a:t>
            </a:r>
          </a:p>
          <a:p>
            <a:pPr marL="0" indent="0">
              <a:buNone/>
            </a:pPr>
            <a:r>
              <a:rPr lang="nl-NL" dirty="0"/>
              <a:t>							buitenlandse kaassoorten</a:t>
            </a:r>
          </a:p>
        </p:txBody>
      </p:sp>
    </p:spTree>
    <p:extLst>
      <p:ext uri="{BB962C8B-B14F-4D97-AF65-F5344CB8AC3E}">
        <p14:creationId xmlns:p14="http://schemas.microsoft.com/office/powerpoint/2010/main" val="3274854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39B3E7-8FC9-5DB3-F1E4-C1F02C432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Overgewicht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C929F5-C27E-646E-BE02-D250AC33C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000" b="1" dirty="0"/>
              <a:t>Vlees, vis en gevogelte</a:t>
            </a:r>
          </a:p>
          <a:p>
            <a:pPr marL="0" indent="0">
              <a:buNone/>
            </a:pPr>
            <a:r>
              <a:rPr lang="nl-NL" sz="2000" u="sng" dirty="0"/>
              <a:t>Gebruik liever dit</a:t>
            </a:r>
            <a:r>
              <a:rPr lang="nl-NL" sz="2000" dirty="0"/>
              <a:t>:				</a:t>
            </a:r>
            <a:r>
              <a:rPr lang="nl-NL" sz="2000" u="sng" dirty="0"/>
              <a:t>In plaats van dit</a:t>
            </a:r>
            <a:r>
              <a:rPr lang="nl-NL" sz="2000" dirty="0"/>
              <a:t>:</a:t>
            </a:r>
          </a:p>
          <a:p>
            <a:pPr marL="0" indent="0">
              <a:buNone/>
            </a:pPr>
            <a:r>
              <a:rPr lang="nl-NL" sz="2000" dirty="0"/>
              <a:t>mager rund-, kalfs- en varkensvlees		vet varkensvlees, speklappen</a:t>
            </a:r>
          </a:p>
          <a:p>
            <a:pPr marL="0" indent="0">
              <a:buNone/>
            </a:pPr>
            <a:r>
              <a:rPr lang="nl-NL" sz="2000" dirty="0"/>
              <a:t>mager varkensvlees zoals			frikandellen</a:t>
            </a:r>
          </a:p>
          <a:p>
            <a:pPr marL="0" indent="0">
              <a:buNone/>
            </a:pPr>
            <a:r>
              <a:rPr lang="nl-NL" sz="2000" dirty="0"/>
              <a:t>fricandeau of varkenshaas</a:t>
            </a:r>
          </a:p>
          <a:p>
            <a:pPr marL="0" indent="0">
              <a:buNone/>
            </a:pPr>
            <a:r>
              <a:rPr lang="nl-NL" sz="2000" u="sng" dirty="0"/>
              <a:t>vis</a:t>
            </a:r>
            <a:r>
              <a:rPr lang="nl-NL" sz="2000" dirty="0"/>
              <a:t>:	kabeljauw, schol, tong,			lekkerbekje, paling, kant en klaar</a:t>
            </a:r>
          </a:p>
          <a:p>
            <a:pPr marL="0" indent="0">
              <a:buNone/>
            </a:pPr>
            <a:r>
              <a:rPr lang="nl-NL" sz="2000" dirty="0"/>
              <a:t>	schelvis, wijting, zalm,			gebakken vis</a:t>
            </a:r>
          </a:p>
          <a:p>
            <a:pPr marL="0" indent="0">
              <a:buNone/>
            </a:pPr>
            <a:r>
              <a:rPr lang="nl-NL" sz="2000" dirty="0"/>
              <a:t>	mosselen</a:t>
            </a:r>
          </a:p>
          <a:p>
            <a:pPr marL="0" indent="0">
              <a:buNone/>
            </a:pPr>
            <a:r>
              <a:rPr lang="nl-NL" sz="2000" dirty="0"/>
              <a:t>kip, kalkoen					kip met vel, soepkip, kiplever</a:t>
            </a:r>
          </a:p>
        </p:txBody>
      </p:sp>
    </p:spTree>
    <p:extLst>
      <p:ext uri="{BB962C8B-B14F-4D97-AF65-F5344CB8AC3E}">
        <p14:creationId xmlns:p14="http://schemas.microsoft.com/office/powerpoint/2010/main" val="1759545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432653-AD0B-B2BA-582A-E921C6434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Overgewicht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ED4AD4-7AF0-6922-32B8-E02AB32DB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b="1" dirty="0"/>
              <a:t>			</a:t>
            </a:r>
            <a:r>
              <a:rPr lang="nl-NL" sz="2000" b="1"/>
              <a:t>	Vleeswaren</a:t>
            </a:r>
            <a:endParaRPr lang="nl-NL" sz="2000" b="1" dirty="0"/>
          </a:p>
          <a:p>
            <a:pPr marL="0" indent="0">
              <a:buNone/>
            </a:pPr>
            <a:r>
              <a:rPr lang="nl-NL" sz="2000" u="sng" dirty="0"/>
              <a:t>Gebruik liever dit</a:t>
            </a:r>
            <a:r>
              <a:rPr lang="nl-NL" sz="2000" dirty="0"/>
              <a:t>:				</a:t>
            </a:r>
            <a:r>
              <a:rPr lang="nl-NL" sz="2000" u="sng" dirty="0"/>
              <a:t>In plaats van dit</a:t>
            </a:r>
            <a:r>
              <a:rPr lang="nl-NL" sz="2000" dirty="0"/>
              <a:t>:</a:t>
            </a:r>
          </a:p>
          <a:p>
            <a:pPr marL="0" indent="0">
              <a:buNone/>
            </a:pPr>
            <a:r>
              <a:rPr lang="nl-NL" sz="2000" dirty="0"/>
              <a:t>magere vleeswaren zoals:			vette vleeswaren zoals:</a:t>
            </a:r>
          </a:p>
          <a:p>
            <a:pPr marL="0" indent="0">
              <a:buNone/>
            </a:pPr>
            <a:r>
              <a:rPr lang="nl-NL" sz="2000" dirty="0"/>
              <a:t>rosbief						spek</a:t>
            </a:r>
          </a:p>
          <a:p>
            <a:pPr marL="0" indent="0">
              <a:buNone/>
            </a:pPr>
            <a:r>
              <a:rPr lang="nl-NL" sz="2000" dirty="0"/>
              <a:t>magere ham					gehakt</a:t>
            </a:r>
          </a:p>
          <a:p>
            <a:pPr marL="0" indent="0">
              <a:buNone/>
            </a:pPr>
            <a:r>
              <a:rPr lang="nl-NL" sz="2000" dirty="0"/>
              <a:t>casselerrib					worstsoorten</a:t>
            </a:r>
          </a:p>
          <a:p>
            <a:pPr marL="0" indent="0">
              <a:buNone/>
            </a:pPr>
            <a:r>
              <a:rPr lang="nl-NL" sz="2000" dirty="0"/>
              <a:t>fricandeau					hoofdkaas (zult)</a:t>
            </a:r>
          </a:p>
          <a:p>
            <a:pPr marL="0" indent="0">
              <a:buNone/>
            </a:pPr>
            <a:r>
              <a:rPr lang="nl-NL" sz="2000" dirty="0"/>
              <a:t>kipfilet						tong</a:t>
            </a:r>
          </a:p>
          <a:p>
            <a:pPr marL="0" indent="0">
              <a:buNone/>
            </a:pPr>
            <a:r>
              <a:rPr lang="nl-NL" sz="2000" dirty="0"/>
              <a:t>						</a:t>
            </a:r>
            <a:r>
              <a:rPr lang="nl-NL" sz="2000" dirty="0" err="1"/>
              <a:t>corned</a:t>
            </a:r>
            <a:r>
              <a:rPr lang="nl-NL" sz="2000" dirty="0"/>
              <a:t> beef</a:t>
            </a:r>
          </a:p>
        </p:txBody>
      </p:sp>
    </p:spTree>
    <p:extLst>
      <p:ext uri="{BB962C8B-B14F-4D97-AF65-F5344CB8AC3E}">
        <p14:creationId xmlns:p14="http://schemas.microsoft.com/office/powerpoint/2010/main" val="4090839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74E097-F4E0-DB6D-737C-35300FBD1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Overgewicht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26A491-FD2F-12F2-30F2-00A4F3201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b="1" dirty="0"/>
              <a:t>				Koek en gebak</a:t>
            </a:r>
          </a:p>
          <a:p>
            <a:pPr marL="0" indent="0">
              <a:buNone/>
            </a:pPr>
            <a:r>
              <a:rPr lang="nl-NL" sz="2000" u="sng" dirty="0"/>
              <a:t>Gebruik liever dit</a:t>
            </a:r>
            <a:r>
              <a:rPr lang="nl-NL" sz="2000" dirty="0"/>
              <a:t>:				</a:t>
            </a:r>
            <a:r>
              <a:rPr lang="nl-NL" sz="2000" u="sng" dirty="0"/>
              <a:t>In plaats van dit</a:t>
            </a:r>
            <a:r>
              <a:rPr lang="nl-NL" sz="2000" dirty="0"/>
              <a:t>:</a:t>
            </a:r>
          </a:p>
          <a:p>
            <a:pPr marL="0" indent="0">
              <a:buNone/>
            </a:pPr>
            <a:r>
              <a:rPr lang="nl-NL" sz="2000" dirty="0"/>
              <a:t>biscuit						appeltaart</a:t>
            </a:r>
          </a:p>
          <a:p>
            <a:pPr marL="0" indent="0">
              <a:buNone/>
            </a:pPr>
            <a:r>
              <a:rPr lang="nl-NL" sz="2000" dirty="0"/>
              <a:t>lange vinger					cake</a:t>
            </a:r>
          </a:p>
          <a:p>
            <a:pPr marL="0" indent="0">
              <a:buNone/>
            </a:pPr>
            <a:r>
              <a:rPr lang="nl-NL" sz="2000" dirty="0"/>
              <a:t>volkoren ontbijtkoek				taart</a:t>
            </a:r>
          </a:p>
          <a:p>
            <a:pPr marL="0" indent="0">
              <a:buNone/>
            </a:pPr>
            <a:r>
              <a:rPr lang="nl-NL" sz="2000" dirty="0"/>
              <a:t>rijstwafel					slagroomgebak</a:t>
            </a:r>
          </a:p>
          <a:p>
            <a:pPr marL="0" indent="0">
              <a:buNone/>
            </a:pPr>
            <a:r>
              <a:rPr lang="nl-NL" sz="2000" dirty="0"/>
              <a:t>stroopwafel					vruchtenvlaai</a:t>
            </a:r>
          </a:p>
          <a:p>
            <a:pPr marL="0" indent="0">
              <a:buNone/>
            </a:pPr>
            <a:r>
              <a:rPr lang="nl-NL" sz="2000" dirty="0"/>
              <a:t>eierkoek</a:t>
            </a:r>
          </a:p>
          <a:p>
            <a:pPr marL="0" indent="0">
              <a:buNone/>
            </a:pPr>
            <a:r>
              <a:rPr lang="nl-NL" sz="2000" dirty="0"/>
              <a:t>rijstevla</a:t>
            </a:r>
          </a:p>
          <a:p>
            <a:pPr marL="0" indent="0">
              <a:buNone/>
            </a:pP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1654170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DA5870-FBF1-7B1F-48B2-681D3D69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Overgewicht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AAD8B4-72A6-4AF3-751A-852A1A251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Programma</a:t>
            </a:r>
          </a:p>
          <a:p>
            <a:pPr marL="0" indent="0">
              <a:buNone/>
            </a:pPr>
            <a:r>
              <a:rPr lang="nl-NL" dirty="0"/>
              <a:t>Welkom</a:t>
            </a:r>
          </a:p>
          <a:p>
            <a:pPr marL="0" indent="0">
              <a:buNone/>
            </a:pPr>
            <a:r>
              <a:rPr lang="nl-NL" dirty="0"/>
              <a:t>Presentatie</a:t>
            </a:r>
          </a:p>
          <a:p>
            <a:pPr marL="0" indent="0">
              <a:buNone/>
            </a:pPr>
            <a:r>
              <a:rPr lang="nl-NL" dirty="0"/>
              <a:t>Pauze</a:t>
            </a:r>
          </a:p>
          <a:p>
            <a:pPr marL="0" indent="0">
              <a:buNone/>
            </a:pPr>
            <a:r>
              <a:rPr lang="nl-NL" dirty="0"/>
              <a:t>Welk type eter bent u?</a:t>
            </a:r>
          </a:p>
          <a:p>
            <a:pPr marL="0" indent="0">
              <a:buNone/>
            </a:pPr>
            <a:r>
              <a:rPr lang="nl-NL" dirty="0"/>
              <a:t>Kringgesprek</a:t>
            </a:r>
          </a:p>
          <a:p>
            <a:pPr marL="0" indent="0">
              <a:buNone/>
            </a:pPr>
            <a:r>
              <a:rPr lang="nl-NL" dirty="0"/>
              <a:t>Evaluatie en afsluiting</a:t>
            </a:r>
          </a:p>
        </p:txBody>
      </p:sp>
    </p:spTree>
    <p:extLst>
      <p:ext uri="{BB962C8B-B14F-4D97-AF65-F5344CB8AC3E}">
        <p14:creationId xmlns:p14="http://schemas.microsoft.com/office/powerpoint/2010/main" val="1018901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F4BAC4-5BBD-90A1-0F9B-6502226A9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Overgewicht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CAA9528-6B7B-CA96-DCE9-3F27077EF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b="1" dirty="0"/>
              <a:t>		</a:t>
            </a:r>
            <a:r>
              <a:rPr lang="nl-NL" sz="2000" b="1"/>
              <a:t>	Hartige </a:t>
            </a:r>
            <a:r>
              <a:rPr lang="nl-NL" sz="2000" b="1" dirty="0"/>
              <a:t>versnaperingen</a:t>
            </a:r>
          </a:p>
          <a:p>
            <a:pPr marL="0" indent="0">
              <a:buNone/>
            </a:pPr>
            <a:r>
              <a:rPr lang="nl-NL" sz="2000" u="sng" dirty="0"/>
              <a:t>Gebruik liever dit</a:t>
            </a:r>
            <a:r>
              <a:rPr lang="nl-NL" sz="2000" dirty="0"/>
              <a:t>:				</a:t>
            </a:r>
            <a:r>
              <a:rPr lang="nl-NL" sz="2000" u="sng" dirty="0"/>
              <a:t>In plaats van dit</a:t>
            </a:r>
            <a:r>
              <a:rPr lang="nl-NL" sz="2000" dirty="0"/>
              <a:t>:</a:t>
            </a:r>
          </a:p>
          <a:p>
            <a:pPr marL="0" indent="0">
              <a:buNone/>
            </a:pPr>
            <a:r>
              <a:rPr lang="nl-NL" sz="2000" dirty="0" err="1"/>
              <a:t>japanse</a:t>
            </a:r>
            <a:r>
              <a:rPr lang="nl-NL" sz="2000" dirty="0"/>
              <a:t> mix					chips</a:t>
            </a:r>
          </a:p>
          <a:p>
            <a:pPr marL="0" indent="0">
              <a:buNone/>
            </a:pPr>
            <a:r>
              <a:rPr lang="nl-NL" sz="2000" dirty="0"/>
              <a:t>wokkels					kaaskoekjes</a:t>
            </a:r>
          </a:p>
          <a:p>
            <a:pPr marL="0" indent="0">
              <a:buNone/>
            </a:pPr>
            <a:r>
              <a:rPr lang="nl-NL" sz="2000" dirty="0"/>
              <a:t>zoute stengels					pinda’s</a:t>
            </a:r>
          </a:p>
          <a:p>
            <a:pPr marL="0" indent="0">
              <a:buNone/>
            </a:pPr>
            <a:r>
              <a:rPr lang="nl-NL" sz="2000" dirty="0"/>
              <a:t>kroepoek					</a:t>
            </a:r>
            <a:r>
              <a:rPr lang="nl-NL" sz="2000" dirty="0" err="1"/>
              <a:t>hazel</a:t>
            </a:r>
            <a:r>
              <a:rPr lang="nl-NL" sz="2000" dirty="0"/>
              <a:t>- en walnoten</a:t>
            </a:r>
          </a:p>
          <a:p>
            <a:pPr marL="0" indent="0">
              <a:buNone/>
            </a:pPr>
            <a:r>
              <a:rPr lang="nl-NL" sz="2000" dirty="0"/>
              <a:t>bitterbal					frikandel</a:t>
            </a:r>
          </a:p>
          <a:p>
            <a:pPr marL="0" indent="0">
              <a:buNone/>
            </a:pPr>
            <a:r>
              <a:rPr lang="nl-NL" sz="2000" dirty="0" err="1"/>
              <a:t>kipnugget</a:t>
            </a:r>
            <a:r>
              <a:rPr lang="nl-NL" sz="2000" dirty="0"/>
              <a:t>					kroket</a:t>
            </a:r>
          </a:p>
          <a:p>
            <a:pPr marL="0" indent="0">
              <a:buNone/>
            </a:pPr>
            <a:r>
              <a:rPr lang="nl-NL" sz="2000" dirty="0"/>
              <a:t>						loempia</a:t>
            </a:r>
          </a:p>
        </p:txBody>
      </p:sp>
    </p:spTree>
    <p:extLst>
      <p:ext uri="{BB962C8B-B14F-4D97-AF65-F5344CB8AC3E}">
        <p14:creationId xmlns:p14="http://schemas.microsoft.com/office/powerpoint/2010/main" val="1935216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6202ED-8AA1-4514-B6E3-2A1EBB375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Overgewicht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EF6850-77A3-7C86-5670-BCCCDCA0D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b="1" dirty="0"/>
          </a:p>
          <a:p>
            <a:pPr marL="0" indent="0" algn="ctr">
              <a:buNone/>
            </a:pPr>
            <a:r>
              <a:rPr lang="nl-NL" b="1" dirty="0"/>
              <a:t>Conclusie</a:t>
            </a:r>
          </a:p>
          <a:p>
            <a:pPr marL="0" indent="0" algn="ctr">
              <a:buNone/>
            </a:pPr>
            <a:endParaRPr lang="nl-NL" b="1" dirty="0"/>
          </a:p>
          <a:p>
            <a:pPr marL="0" indent="0" algn="ctr">
              <a:buNone/>
            </a:pPr>
            <a:r>
              <a:rPr lang="nl-NL" dirty="0"/>
              <a:t>Afvallen is een kwestie van minder eten en meer bewegen</a:t>
            </a:r>
          </a:p>
        </p:txBody>
      </p:sp>
    </p:spTree>
    <p:extLst>
      <p:ext uri="{BB962C8B-B14F-4D97-AF65-F5344CB8AC3E}">
        <p14:creationId xmlns:p14="http://schemas.microsoft.com/office/powerpoint/2010/main" val="3170927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1E3D60-B2FD-BBDD-CDAB-A62402C50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Overgewicht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A94478-4530-7674-039C-5A1088E7F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b="1" dirty="0"/>
          </a:p>
          <a:p>
            <a:pPr marL="0" indent="0" algn="ctr">
              <a:buNone/>
            </a:pPr>
            <a:endParaRPr lang="nl-NL" b="1" dirty="0"/>
          </a:p>
          <a:p>
            <a:pPr marL="0" indent="0" algn="ctr">
              <a:buNone/>
            </a:pPr>
            <a:r>
              <a:rPr lang="nl-NL" b="1" dirty="0"/>
              <a:t>PAUZE</a:t>
            </a:r>
          </a:p>
        </p:txBody>
      </p:sp>
    </p:spTree>
    <p:extLst>
      <p:ext uri="{BB962C8B-B14F-4D97-AF65-F5344CB8AC3E}">
        <p14:creationId xmlns:p14="http://schemas.microsoft.com/office/powerpoint/2010/main" val="2160071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8C7900-4576-4ECB-A8E9-579D76B71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Overgewicht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552882-7C45-DDA3-CC06-0CE3249DB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u="sng" dirty="0"/>
              <a:t>Dit is de score van de test welk type eter bent u</a:t>
            </a:r>
            <a:r>
              <a:rPr lang="nl-NL" b="1" dirty="0"/>
              <a:t>:</a:t>
            </a:r>
            <a:endParaRPr lang="nl-NL" dirty="0"/>
          </a:p>
          <a:p>
            <a:pPr marL="0" indent="0">
              <a:buNone/>
            </a:pPr>
            <a:endParaRPr lang="nl-NL" b="1" u="sng" dirty="0"/>
          </a:p>
          <a:p>
            <a:pPr marL="0" indent="0">
              <a:buNone/>
            </a:pPr>
            <a:r>
              <a:rPr lang="nl-NL" dirty="0"/>
              <a:t>Vooral antwoord a: 	u bent een </a:t>
            </a:r>
            <a:r>
              <a:rPr lang="nl-NL" b="1" dirty="0"/>
              <a:t>sociale</a:t>
            </a:r>
            <a:r>
              <a:rPr lang="nl-NL" dirty="0"/>
              <a:t> eter</a:t>
            </a:r>
          </a:p>
          <a:p>
            <a:pPr marL="0" indent="0">
              <a:buNone/>
            </a:pPr>
            <a:r>
              <a:rPr lang="nl-NL" dirty="0"/>
              <a:t>Vooral antwoord b: 	u bent een </a:t>
            </a:r>
            <a:r>
              <a:rPr lang="nl-NL" b="1" dirty="0"/>
              <a:t>emotionele</a:t>
            </a:r>
            <a:r>
              <a:rPr lang="nl-NL" dirty="0"/>
              <a:t> eter</a:t>
            </a:r>
          </a:p>
          <a:p>
            <a:pPr marL="0" indent="0">
              <a:buNone/>
            </a:pPr>
            <a:r>
              <a:rPr lang="nl-NL" dirty="0"/>
              <a:t>Vooral antwoord c: 	u bent een </a:t>
            </a:r>
            <a:r>
              <a:rPr lang="nl-NL" b="1" dirty="0"/>
              <a:t>grazer</a:t>
            </a:r>
          </a:p>
          <a:p>
            <a:pPr marL="0" indent="0">
              <a:buNone/>
            </a:pPr>
            <a:r>
              <a:rPr lang="nl-NL" dirty="0"/>
              <a:t>Vooral antwoord d: 	u bent een </a:t>
            </a:r>
            <a:r>
              <a:rPr lang="nl-NL" b="1" dirty="0"/>
              <a:t>onoplettende</a:t>
            </a:r>
            <a:r>
              <a:rPr lang="nl-NL" dirty="0"/>
              <a:t> eter</a:t>
            </a:r>
          </a:p>
          <a:p>
            <a:pPr marL="0" indent="0">
              <a:buNone/>
            </a:pPr>
            <a:r>
              <a:rPr lang="nl-NL" dirty="0"/>
              <a:t>Vooral antwoord e: 	u bent een </a:t>
            </a:r>
            <a:r>
              <a:rPr lang="nl-NL" b="1" dirty="0"/>
              <a:t>mateloze</a:t>
            </a:r>
            <a:r>
              <a:rPr lang="nl-NL" dirty="0"/>
              <a:t> eter</a:t>
            </a:r>
          </a:p>
        </p:txBody>
      </p:sp>
    </p:spTree>
    <p:extLst>
      <p:ext uri="{BB962C8B-B14F-4D97-AF65-F5344CB8AC3E}">
        <p14:creationId xmlns:p14="http://schemas.microsoft.com/office/powerpoint/2010/main" val="3488375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28C3D2-A409-C4B0-27D6-370E2E417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Overgewicht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B71F33-2984-F510-5C4C-E2822E35D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b="1" dirty="0"/>
          </a:p>
          <a:p>
            <a:pPr marL="0" indent="0" algn="ctr">
              <a:buNone/>
            </a:pPr>
            <a:endParaRPr lang="nl-NL" b="1" dirty="0"/>
          </a:p>
          <a:p>
            <a:pPr marL="0" indent="0" algn="ctr">
              <a:buNone/>
            </a:pPr>
            <a:endParaRPr lang="nl-NL" b="1" dirty="0"/>
          </a:p>
          <a:p>
            <a:pPr marL="0" indent="0" algn="ctr">
              <a:buNone/>
            </a:pPr>
            <a:r>
              <a:rPr lang="nl-NL" b="1" dirty="0"/>
              <a:t>EVALUATIE</a:t>
            </a:r>
          </a:p>
        </p:txBody>
      </p:sp>
    </p:spTree>
    <p:extLst>
      <p:ext uri="{BB962C8B-B14F-4D97-AF65-F5344CB8AC3E}">
        <p14:creationId xmlns:p14="http://schemas.microsoft.com/office/powerpoint/2010/main" val="1734041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CF78A8-B1C9-DF3B-E72B-EBEBE8DCE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Overgewicht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788898-6B5F-2267-DF7A-4565C6D1E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b="1" dirty="0"/>
          </a:p>
          <a:p>
            <a:pPr marL="0" indent="0" algn="ctr">
              <a:buNone/>
            </a:pPr>
            <a:endParaRPr lang="nl-NL" b="1" dirty="0"/>
          </a:p>
          <a:p>
            <a:pPr marL="0" indent="0" algn="ctr">
              <a:buNone/>
            </a:pPr>
            <a:endParaRPr lang="nl-NL" b="1"/>
          </a:p>
          <a:p>
            <a:pPr marL="0" indent="0" algn="ctr">
              <a:buNone/>
            </a:pPr>
            <a:r>
              <a:rPr lang="nl-NL" b="1"/>
              <a:t>Bedankt </a:t>
            </a:r>
            <a:r>
              <a:rPr lang="nl-NL" b="1" dirty="0"/>
              <a:t>voor </a:t>
            </a:r>
            <a:r>
              <a:rPr lang="nl-NL" b="1"/>
              <a:t>uw aandacht!</a:t>
            </a:r>
          </a:p>
        </p:txBody>
      </p:sp>
    </p:spTree>
    <p:extLst>
      <p:ext uri="{BB962C8B-B14F-4D97-AF65-F5344CB8AC3E}">
        <p14:creationId xmlns:p14="http://schemas.microsoft.com/office/powerpoint/2010/main" val="1826730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33C410-786B-F8ED-E7E9-4E315641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Overgewicht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61C4C7-9C19-F36A-D9A0-5E822622A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b="1" dirty="0"/>
          </a:p>
          <a:p>
            <a:pPr marL="0" indent="0" algn="ctr">
              <a:buNone/>
            </a:pPr>
            <a:r>
              <a:rPr lang="nl-NL" b="1" dirty="0"/>
              <a:t>Definitie van overgewicht</a:t>
            </a:r>
          </a:p>
          <a:p>
            <a:pPr marL="0" indent="0" algn="ctr">
              <a:buNone/>
            </a:pPr>
            <a:endParaRPr lang="nl-NL" b="1" dirty="0"/>
          </a:p>
          <a:p>
            <a:pPr marL="0" indent="0" algn="ctr">
              <a:buNone/>
            </a:pPr>
            <a:r>
              <a:rPr lang="nl-NL" dirty="0"/>
              <a:t>Het langere tijd meer opnemen van voedsel dan verbranden</a:t>
            </a:r>
          </a:p>
        </p:txBody>
      </p:sp>
    </p:spTree>
    <p:extLst>
      <p:ext uri="{BB962C8B-B14F-4D97-AF65-F5344CB8AC3E}">
        <p14:creationId xmlns:p14="http://schemas.microsoft.com/office/powerpoint/2010/main" val="4052408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D9F3DB-5B47-42BB-AA4D-92240048E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Overgewicht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1D67AE-968C-494F-F426-DBD506A65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dirty="0"/>
              <a:t>Hoe weet je of je te zwaar bent</a:t>
            </a:r>
          </a:p>
          <a:p>
            <a:pPr marL="0" indent="0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dirty="0"/>
              <a:t>Lengte en gewicht</a:t>
            </a:r>
          </a:p>
        </p:txBody>
      </p:sp>
    </p:spTree>
    <p:extLst>
      <p:ext uri="{BB962C8B-B14F-4D97-AF65-F5344CB8AC3E}">
        <p14:creationId xmlns:p14="http://schemas.microsoft.com/office/powerpoint/2010/main" val="1295087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83CF68-7B93-8439-3F7E-9147CC4C6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Overgewicht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B5E11F-6EFF-EF1E-5253-97FCF8765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Werkwijze beoordelen lichaamsgewicht</a:t>
            </a:r>
          </a:p>
        </p:txBody>
      </p:sp>
      <p:pic>
        <p:nvPicPr>
          <p:cNvPr id="4" name="Picture 6" descr="grafiek1">
            <a:extLst>
              <a:ext uri="{FF2B5EF4-FFF2-40B4-BE49-F238E27FC236}">
                <a16:creationId xmlns:a16="http://schemas.microsoft.com/office/drawing/2014/main" id="{CD77447D-7CFA-7C8F-00C1-D7580B163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6589">
            <a:off x="7610863" y="1145264"/>
            <a:ext cx="2366984" cy="602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044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151C9-E318-C169-4DCC-528D6A11C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Overgewicht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1ABED4-66AA-6BE9-CB64-F39AEB654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Waarom zijn we </a:t>
            </a:r>
            <a:r>
              <a:rPr lang="nl-NL" b="1" u="sng" dirty="0"/>
              <a:t>nu </a:t>
            </a:r>
            <a:r>
              <a:rPr lang="nl-NL" b="1" dirty="0"/>
              <a:t>te zwaar (1)</a:t>
            </a:r>
          </a:p>
          <a:p>
            <a:pPr marL="0" indent="0">
              <a:buNone/>
            </a:pPr>
            <a:r>
              <a:rPr lang="nl-NL" b="1" dirty="0"/>
              <a:t>Oorzaken:</a:t>
            </a:r>
          </a:p>
          <a:p>
            <a:r>
              <a:rPr lang="nl-NL" dirty="0"/>
              <a:t>Onevenwichtige voeding</a:t>
            </a:r>
          </a:p>
          <a:p>
            <a:r>
              <a:rPr lang="nl-NL" dirty="0"/>
              <a:t>Teveel eten</a:t>
            </a:r>
          </a:p>
          <a:p>
            <a:r>
              <a:rPr lang="nl-NL" dirty="0"/>
              <a:t>Onregelmatig bewegen</a:t>
            </a:r>
          </a:p>
          <a:p>
            <a:r>
              <a:rPr lang="nl-NL" dirty="0"/>
              <a:t>Te weinig bewegen</a:t>
            </a:r>
          </a:p>
          <a:p>
            <a:r>
              <a:rPr lang="nl-NL" dirty="0"/>
              <a:t>Erfelijkheid</a:t>
            </a:r>
          </a:p>
        </p:txBody>
      </p:sp>
    </p:spTree>
    <p:extLst>
      <p:ext uri="{BB962C8B-B14F-4D97-AF65-F5344CB8AC3E}">
        <p14:creationId xmlns:p14="http://schemas.microsoft.com/office/powerpoint/2010/main" val="155838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B40DFB-2B45-E9BB-EE7A-7ED8EA22B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Overgewicht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74D0A9-2252-D3C9-44DD-F8C29DB2B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Waarom zijn we </a:t>
            </a:r>
            <a:r>
              <a:rPr lang="nl-NL" b="1" u="sng" dirty="0"/>
              <a:t>nu</a:t>
            </a:r>
            <a:r>
              <a:rPr lang="nl-NL" b="1" dirty="0"/>
              <a:t> te zwaar (2)</a:t>
            </a:r>
          </a:p>
          <a:p>
            <a:r>
              <a:rPr lang="nl-NL" dirty="0"/>
              <a:t>Stofwisselingsstoornis</a:t>
            </a:r>
          </a:p>
          <a:p>
            <a:r>
              <a:rPr lang="nl-NL" dirty="0"/>
              <a:t>Stoppen met roken</a:t>
            </a:r>
          </a:p>
          <a:p>
            <a:r>
              <a:rPr lang="nl-NL" dirty="0"/>
              <a:t>Verdriet, angst, depressie, spanningen</a:t>
            </a:r>
          </a:p>
          <a:p>
            <a:r>
              <a:rPr lang="nl-NL" dirty="0"/>
              <a:t>Medicijnen</a:t>
            </a:r>
          </a:p>
          <a:p>
            <a:r>
              <a:rPr lang="nl-NL" dirty="0"/>
              <a:t>Afvallen</a:t>
            </a:r>
          </a:p>
          <a:p>
            <a:r>
              <a:rPr lang="nl-NL" dirty="0"/>
              <a:t>Ouder worden</a:t>
            </a:r>
          </a:p>
        </p:txBody>
      </p:sp>
    </p:spTree>
    <p:extLst>
      <p:ext uri="{BB962C8B-B14F-4D97-AF65-F5344CB8AC3E}">
        <p14:creationId xmlns:p14="http://schemas.microsoft.com/office/powerpoint/2010/main" val="1314886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C3F5CD-8630-67B6-B25D-124CF8C54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Overgewicht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719277-E77C-094C-9C53-2D8D66F42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Wat zijn de gevolgen</a:t>
            </a:r>
          </a:p>
          <a:p>
            <a:pPr marL="0" indent="0">
              <a:buNone/>
            </a:pPr>
            <a:r>
              <a:rPr lang="nl-NL" dirty="0"/>
              <a:t>Kwaliteitsverlies van leven</a:t>
            </a:r>
          </a:p>
          <a:p>
            <a:r>
              <a:rPr lang="nl-NL" dirty="0"/>
              <a:t>Verminderd lichamelijk functioneren (mobiliteit)</a:t>
            </a:r>
          </a:p>
          <a:p>
            <a:r>
              <a:rPr lang="nl-NL" dirty="0"/>
              <a:t>Verminderde zelfwaardering</a:t>
            </a:r>
          </a:p>
          <a:p>
            <a:r>
              <a:rPr lang="nl-NL" dirty="0"/>
              <a:t>Eenzaamheid door afzondering</a:t>
            </a:r>
          </a:p>
          <a:p>
            <a:r>
              <a:rPr lang="nl-NL" dirty="0"/>
              <a:t>Depressiviteit</a:t>
            </a:r>
          </a:p>
          <a:p>
            <a:r>
              <a:rPr lang="nl-NL" dirty="0"/>
              <a:t>Circa 17.000 per jaar overlijden door aanverwante ziekte</a:t>
            </a:r>
          </a:p>
        </p:txBody>
      </p:sp>
    </p:spTree>
    <p:extLst>
      <p:ext uri="{BB962C8B-B14F-4D97-AF65-F5344CB8AC3E}">
        <p14:creationId xmlns:p14="http://schemas.microsoft.com/office/powerpoint/2010/main" val="2696619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5EEE4F-0A2A-B09E-CEBC-7B6285FEF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Overgewicht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42CD0D-00AB-518C-55E3-CD7408F20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b="1" dirty="0"/>
              <a:t>Gezondheidsrisico’s</a:t>
            </a:r>
          </a:p>
          <a:p>
            <a:r>
              <a:rPr lang="nl-NL" dirty="0"/>
              <a:t>Diabetes</a:t>
            </a:r>
          </a:p>
          <a:p>
            <a:r>
              <a:rPr lang="nl-NL" dirty="0"/>
              <a:t>Hart- en vaatziekten</a:t>
            </a:r>
          </a:p>
          <a:p>
            <a:r>
              <a:rPr lang="nl-NL" dirty="0"/>
              <a:t>Kanker</a:t>
            </a:r>
          </a:p>
          <a:p>
            <a:r>
              <a:rPr lang="nl-NL" dirty="0"/>
              <a:t>Artrose</a:t>
            </a:r>
          </a:p>
          <a:p>
            <a:r>
              <a:rPr lang="nl-NL" dirty="0"/>
              <a:t>Aandoening aan de luchtwegen</a:t>
            </a:r>
          </a:p>
          <a:p>
            <a:r>
              <a:rPr lang="nl-NL" dirty="0"/>
              <a:t>Huidafwijking</a:t>
            </a:r>
          </a:p>
          <a:p>
            <a:r>
              <a:rPr lang="nl-NL" dirty="0"/>
              <a:t>Depressie</a:t>
            </a:r>
          </a:p>
        </p:txBody>
      </p:sp>
    </p:spTree>
    <p:extLst>
      <p:ext uri="{BB962C8B-B14F-4D97-AF65-F5344CB8AC3E}">
        <p14:creationId xmlns:p14="http://schemas.microsoft.com/office/powerpoint/2010/main" val="3514452791"/>
      </p:ext>
    </p:extLst>
  </p:cSld>
  <p:clrMapOvr>
    <a:masterClrMapping/>
  </p:clrMapOvr>
</p:sld>
</file>

<file path=ppt/theme/theme1.xml><?xml version="1.0" encoding="utf-8"?>
<a:theme xmlns:a="http://schemas.openxmlformats.org/drawingml/2006/main" name="Corporate">
  <a:themeElements>
    <a:clrScheme name="GGD Brabant-Zuidoost">
      <a:dk1>
        <a:srgbClr val="002859"/>
      </a:dk1>
      <a:lt1>
        <a:srgbClr val="FFFFFF"/>
      </a:lt1>
      <a:dk2>
        <a:srgbClr val="00295A"/>
      </a:dk2>
      <a:lt2>
        <a:srgbClr val="EAF3FB"/>
      </a:lt2>
      <a:accent1>
        <a:srgbClr val="014994"/>
      </a:accent1>
      <a:accent2>
        <a:srgbClr val="F9C921"/>
      </a:accent2>
      <a:accent3>
        <a:srgbClr val="014994"/>
      </a:accent3>
      <a:accent4>
        <a:srgbClr val="FFDF42"/>
      </a:accent4>
      <a:accent5>
        <a:srgbClr val="5D93CE"/>
      </a:accent5>
      <a:accent6>
        <a:srgbClr val="9FC52E"/>
      </a:accent6>
      <a:hlink>
        <a:srgbClr val="0081B6"/>
      </a:hlink>
      <a:folHlink>
        <a:srgbClr val="A13D7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BZO" id="{506858AA-EAD0-D243-9E03-636C269AD6A6}" vid="{2076489B-C107-E746-A047-B0847B1230AB}"/>
    </a:ext>
  </a:extLst>
</a:theme>
</file>

<file path=ppt/theme/theme10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roen">
  <a:themeElements>
    <a:clrScheme name="GGD Brabant-Zuidoost">
      <a:dk1>
        <a:srgbClr val="002859"/>
      </a:dk1>
      <a:lt1>
        <a:srgbClr val="FFFFFF"/>
      </a:lt1>
      <a:dk2>
        <a:srgbClr val="00295A"/>
      </a:dk2>
      <a:lt2>
        <a:srgbClr val="EAF3FB"/>
      </a:lt2>
      <a:accent1>
        <a:srgbClr val="014994"/>
      </a:accent1>
      <a:accent2>
        <a:srgbClr val="F9C921"/>
      </a:accent2>
      <a:accent3>
        <a:srgbClr val="014994"/>
      </a:accent3>
      <a:accent4>
        <a:srgbClr val="FFDF42"/>
      </a:accent4>
      <a:accent5>
        <a:srgbClr val="5D93CE"/>
      </a:accent5>
      <a:accent6>
        <a:srgbClr val="9FC52E"/>
      </a:accent6>
      <a:hlink>
        <a:srgbClr val="0081B6"/>
      </a:hlink>
      <a:folHlink>
        <a:srgbClr val="A13D7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BZO" id="{506858AA-EAD0-D243-9E03-636C269AD6A6}" vid="{5F4453B8-36F3-6345-BFF4-E98F92A9725A}"/>
    </a:ext>
  </a:extLst>
</a:theme>
</file>

<file path=ppt/theme/theme3.xml><?xml version="1.0" encoding="utf-8"?>
<a:theme xmlns:a="http://schemas.openxmlformats.org/drawingml/2006/main" name="Lichtblauw">
  <a:themeElements>
    <a:clrScheme name="GGD Brabant-Zuidoost">
      <a:dk1>
        <a:srgbClr val="002859"/>
      </a:dk1>
      <a:lt1>
        <a:srgbClr val="FFFFFF"/>
      </a:lt1>
      <a:dk2>
        <a:srgbClr val="00295A"/>
      </a:dk2>
      <a:lt2>
        <a:srgbClr val="EAF3FB"/>
      </a:lt2>
      <a:accent1>
        <a:srgbClr val="014994"/>
      </a:accent1>
      <a:accent2>
        <a:srgbClr val="F9C921"/>
      </a:accent2>
      <a:accent3>
        <a:srgbClr val="014994"/>
      </a:accent3>
      <a:accent4>
        <a:srgbClr val="FFDF42"/>
      </a:accent4>
      <a:accent5>
        <a:srgbClr val="5D93CE"/>
      </a:accent5>
      <a:accent6>
        <a:srgbClr val="9FC52E"/>
      </a:accent6>
      <a:hlink>
        <a:srgbClr val="0081B6"/>
      </a:hlink>
      <a:folHlink>
        <a:srgbClr val="A13D7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BZO" id="{506858AA-EAD0-D243-9E03-636C269AD6A6}" vid="{C7FB87AF-5EAC-864A-ABBE-4CB539C391C4}"/>
    </a:ext>
  </a:extLst>
</a:theme>
</file>

<file path=ppt/theme/theme4.xml><?xml version="1.0" encoding="utf-8"?>
<a:theme xmlns:a="http://schemas.openxmlformats.org/drawingml/2006/main" name="Paars">
  <a:themeElements>
    <a:clrScheme name="GGD Brabant-Zuidoost">
      <a:dk1>
        <a:srgbClr val="002859"/>
      </a:dk1>
      <a:lt1>
        <a:srgbClr val="FFFFFF"/>
      </a:lt1>
      <a:dk2>
        <a:srgbClr val="00295A"/>
      </a:dk2>
      <a:lt2>
        <a:srgbClr val="EAF3FB"/>
      </a:lt2>
      <a:accent1>
        <a:srgbClr val="014994"/>
      </a:accent1>
      <a:accent2>
        <a:srgbClr val="F9C921"/>
      </a:accent2>
      <a:accent3>
        <a:srgbClr val="014994"/>
      </a:accent3>
      <a:accent4>
        <a:srgbClr val="FFDF42"/>
      </a:accent4>
      <a:accent5>
        <a:srgbClr val="5D93CE"/>
      </a:accent5>
      <a:accent6>
        <a:srgbClr val="9FC52E"/>
      </a:accent6>
      <a:hlink>
        <a:srgbClr val="0081B6"/>
      </a:hlink>
      <a:folHlink>
        <a:srgbClr val="A13D7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BZO" id="{506858AA-EAD0-D243-9E03-636C269AD6A6}" vid="{22250C1D-C54E-3A42-B806-65781A9716EC}"/>
    </a:ext>
  </a:extLst>
</a:theme>
</file>

<file path=ppt/theme/theme5.xml><?xml version="1.0" encoding="utf-8"?>
<a:theme xmlns:a="http://schemas.openxmlformats.org/drawingml/2006/main" name="Roze">
  <a:themeElements>
    <a:clrScheme name="GGD Brabant-Zuidoost">
      <a:dk1>
        <a:srgbClr val="002859"/>
      </a:dk1>
      <a:lt1>
        <a:srgbClr val="FFFFFF"/>
      </a:lt1>
      <a:dk2>
        <a:srgbClr val="00295A"/>
      </a:dk2>
      <a:lt2>
        <a:srgbClr val="EAF3FB"/>
      </a:lt2>
      <a:accent1>
        <a:srgbClr val="014994"/>
      </a:accent1>
      <a:accent2>
        <a:srgbClr val="F9C921"/>
      </a:accent2>
      <a:accent3>
        <a:srgbClr val="014994"/>
      </a:accent3>
      <a:accent4>
        <a:srgbClr val="FFDF42"/>
      </a:accent4>
      <a:accent5>
        <a:srgbClr val="5D93CE"/>
      </a:accent5>
      <a:accent6>
        <a:srgbClr val="9FC52E"/>
      </a:accent6>
      <a:hlink>
        <a:srgbClr val="0081B6"/>
      </a:hlink>
      <a:folHlink>
        <a:srgbClr val="A13D7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BZO" id="{506858AA-EAD0-D243-9E03-636C269AD6A6}" vid="{528F3646-16A3-774B-8F30-C33498B5A5BB}"/>
    </a:ext>
  </a:extLst>
</a:theme>
</file>

<file path=ppt/theme/theme6.xml><?xml version="1.0" encoding="utf-8"?>
<a:theme xmlns:a="http://schemas.openxmlformats.org/drawingml/2006/main" name="Oranje">
  <a:themeElements>
    <a:clrScheme name="GGD Brabant-Zuidoost">
      <a:dk1>
        <a:srgbClr val="002859"/>
      </a:dk1>
      <a:lt1>
        <a:srgbClr val="FFFFFF"/>
      </a:lt1>
      <a:dk2>
        <a:srgbClr val="00295A"/>
      </a:dk2>
      <a:lt2>
        <a:srgbClr val="EAF3FB"/>
      </a:lt2>
      <a:accent1>
        <a:srgbClr val="014994"/>
      </a:accent1>
      <a:accent2>
        <a:srgbClr val="F9C921"/>
      </a:accent2>
      <a:accent3>
        <a:srgbClr val="014994"/>
      </a:accent3>
      <a:accent4>
        <a:srgbClr val="FFDF42"/>
      </a:accent4>
      <a:accent5>
        <a:srgbClr val="5D93CE"/>
      </a:accent5>
      <a:accent6>
        <a:srgbClr val="9FC52E"/>
      </a:accent6>
      <a:hlink>
        <a:srgbClr val="0081B6"/>
      </a:hlink>
      <a:folHlink>
        <a:srgbClr val="A13D7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BZO" id="{506858AA-EAD0-D243-9E03-636C269AD6A6}" vid="{2B3354F0-1DCE-A845-B23D-F54E3D86C3EB}"/>
    </a:ext>
  </a:extLst>
</a:theme>
</file>

<file path=ppt/theme/theme7.xml><?xml version="1.0" encoding="utf-8"?>
<a:theme xmlns:a="http://schemas.openxmlformats.org/drawingml/2006/main" name="Geel">
  <a:themeElements>
    <a:clrScheme name="GGD Brabant-Zuidoost">
      <a:dk1>
        <a:srgbClr val="002859"/>
      </a:dk1>
      <a:lt1>
        <a:srgbClr val="FFFFFF"/>
      </a:lt1>
      <a:dk2>
        <a:srgbClr val="00295A"/>
      </a:dk2>
      <a:lt2>
        <a:srgbClr val="EAF3FB"/>
      </a:lt2>
      <a:accent1>
        <a:srgbClr val="014994"/>
      </a:accent1>
      <a:accent2>
        <a:srgbClr val="F9C921"/>
      </a:accent2>
      <a:accent3>
        <a:srgbClr val="014994"/>
      </a:accent3>
      <a:accent4>
        <a:srgbClr val="FFDF42"/>
      </a:accent4>
      <a:accent5>
        <a:srgbClr val="5D93CE"/>
      </a:accent5>
      <a:accent6>
        <a:srgbClr val="9FC52E"/>
      </a:accent6>
      <a:hlink>
        <a:srgbClr val="0081B6"/>
      </a:hlink>
      <a:folHlink>
        <a:srgbClr val="A13D7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BZO" id="{506858AA-EAD0-D243-9E03-636C269AD6A6}" vid="{90461289-773F-1044-A2F8-E0B4C36019C5}"/>
    </a:ext>
  </a:extLst>
</a:theme>
</file>

<file path=ppt/theme/theme8.xml><?xml version="1.0" encoding="utf-8"?>
<a:theme xmlns:a="http://schemas.openxmlformats.org/drawingml/2006/main" name="Blauwgroen">
  <a:themeElements>
    <a:clrScheme name="GGD Brabant-Zuidoost">
      <a:dk1>
        <a:srgbClr val="002859"/>
      </a:dk1>
      <a:lt1>
        <a:srgbClr val="FFFFFF"/>
      </a:lt1>
      <a:dk2>
        <a:srgbClr val="00295A"/>
      </a:dk2>
      <a:lt2>
        <a:srgbClr val="EAF3FB"/>
      </a:lt2>
      <a:accent1>
        <a:srgbClr val="014994"/>
      </a:accent1>
      <a:accent2>
        <a:srgbClr val="F9C921"/>
      </a:accent2>
      <a:accent3>
        <a:srgbClr val="014994"/>
      </a:accent3>
      <a:accent4>
        <a:srgbClr val="FFDF42"/>
      </a:accent4>
      <a:accent5>
        <a:srgbClr val="5D93CE"/>
      </a:accent5>
      <a:accent6>
        <a:srgbClr val="9FC52E"/>
      </a:accent6>
      <a:hlink>
        <a:srgbClr val="0081B6"/>
      </a:hlink>
      <a:folHlink>
        <a:srgbClr val="A13D7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BZO" id="{506858AA-EAD0-D243-9E03-636C269AD6A6}" vid="{79BC9999-30F2-3644-9514-FEE28E7532A7}"/>
    </a:ext>
  </a:extLst>
</a:theme>
</file>

<file path=ppt/theme/theme9.xml><?xml version="1.0" encoding="utf-8"?>
<a:theme xmlns:a="http://schemas.openxmlformats.org/drawingml/2006/main" name="Forensische Geneeskunde">
  <a:themeElements>
    <a:clrScheme name="GGD Brabant-Zuidoost">
      <a:dk1>
        <a:srgbClr val="002859"/>
      </a:dk1>
      <a:lt1>
        <a:srgbClr val="FFFFFF"/>
      </a:lt1>
      <a:dk2>
        <a:srgbClr val="00295A"/>
      </a:dk2>
      <a:lt2>
        <a:srgbClr val="EAF3FB"/>
      </a:lt2>
      <a:accent1>
        <a:srgbClr val="014994"/>
      </a:accent1>
      <a:accent2>
        <a:srgbClr val="F9C921"/>
      </a:accent2>
      <a:accent3>
        <a:srgbClr val="014994"/>
      </a:accent3>
      <a:accent4>
        <a:srgbClr val="FFDF42"/>
      </a:accent4>
      <a:accent5>
        <a:srgbClr val="5D93CE"/>
      </a:accent5>
      <a:accent6>
        <a:srgbClr val="9FC52E"/>
      </a:accent6>
      <a:hlink>
        <a:srgbClr val="0081B6"/>
      </a:hlink>
      <a:folHlink>
        <a:srgbClr val="A13D7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BZO" id="{506858AA-EAD0-D243-9E03-636C269AD6A6}" vid="{41D92392-F9AB-4145-9D5D-2538A8CE454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2C50169F7E234DA27E0587F91C3D7E" ma:contentTypeVersion="6" ma:contentTypeDescription="Create a new document." ma:contentTypeScope="" ma:versionID="d43c7dc7b65875ef9d93a4e37fe51545">
  <xsd:schema xmlns:xsd="http://www.w3.org/2001/XMLSchema" xmlns:xs="http://www.w3.org/2001/XMLSchema" xmlns:p="http://schemas.microsoft.com/office/2006/metadata/properties" xmlns:ns2="9e4dcdb8-7d09-48cb-9eff-38832f869ea9" xmlns:ns3="3b559663-40ff-4a23-ad32-4a4ee56a90c1" targetNamespace="http://schemas.microsoft.com/office/2006/metadata/properties" ma:root="true" ma:fieldsID="d392b030c61dc8fd23b629db9ac53b35" ns2:_="" ns3:_="">
    <xsd:import namespace="9e4dcdb8-7d09-48cb-9eff-38832f869ea9"/>
    <xsd:import namespace="3b559663-40ff-4a23-ad32-4a4ee56a90c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dcdb8-7d09-48cb-9eff-38832f869ea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559663-40ff-4a23-ad32-4a4ee56a90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e4dcdb8-7d09-48cb-9eff-38832f869ea9">
      <UserInfo>
        <DisplayName>Miranda Gramser - Schoenmakers</DisplayName>
        <AccountId>584</AccountId>
        <AccountType/>
      </UserInfo>
      <UserInfo>
        <DisplayName>Patrick Matheeuwsen</DisplayName>
        <AccountId>204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BA2494D-ADC1-4F0E-9C47-53D8D5B134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4dcdb8-7d09-48cb-9eff-38832f869ea9"/>
    <ds:schemaRef ds:uri="3b559663-40ff-4a23-ad32-4a4ee56a90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A944B83-A810-49CB-9376-28F0AE968F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BBE95B-D079-47D1-9DA4-6B2014D87343}">
  <ds:schemaRefs>
    <ds:schemaRef ds:uri="http://schemas.microsoft.com/office/2006/metadata/properties"/>
    <ds:schemaRef ds:uri="http://schemas.microsoft.com/office/infopath/2007/PartnerControls"/>
    <ds:schemaRef ds:uri="7d90c55a-4940-4b21-be94-050485539ca3"/>
    <ds:schemaRef ds:uri="053cef3b-101d-4d28-ab15-4179cf284cd3"/>
    <ds:schemaRef ds:uri="05cbd5a2-a993-44e5-a333-83d941df04af"/>
    <ds:schemaRef ds:uri="9e4dcdb8-7d09-48cb-9eff-38832f869ea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TemplateBZO</Template>
  <TotalTime>153</TotalTime>
  <Words>822</Words>
  <Application>Microsoft Office PowerPoint</Application>
  <PresentationFormat>Breedbeeld</PresentationFormat>
  <Paragraphs>186</Paragraphs>
  <Slides>25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9</vt:i4>
      </vt:variant>
      <vt:variant>
        <vt:lpstr>Diatitels</vt:lpstr>
      </vt:variant>
      <vt:variant>
        <vt:i4>25</vt:i4>
      </vt:variant>
    </vt:vector>
  </HeadingPairs>
  <TitlesOfParts>
    <vt:vector size="40" baseType="lpstr">
      <vt:lpstr>Aptos</vt:lpstr>
      <vt:lpstr>Arial</vt:lpstr>
      <vt:lpstr>Calibri</vt:lpstr>
      <vt:lpstr>Roboto</vt:lpstr>
      <vt:lpstr>Roboto Black</vt:lpstr>
      <vt:lpstr>Roboto Slab</vt:lpstr>
      <vt:lpstr>Corporate</vt:lpstr>
      <vt:lpstr>Groen</vt:lpstr>
      <vt:lpstr>Lichtblauw</vt:lpstr>
      <vt:lpstr>Paars</vt:lpstr>
      <vt:lpstr>Roze</vt:lpstr>
      <vt:lpstr>Oranje</vt:lpstr>
      <vt:lpstr>Geel</vt:lpstr>
      <vt:lpstr>Blauwgroen</vt:lpstr>
      <vt:lpstr>Forensische Geneeskunde</vt:lpstr>
      <vt:lpstr>Overgewicht</vt:lpstr>
      <vt:lpstr>Overgewicht</vt:lpstr>
      <vt:lpstr>Overgewicht</vt:lpstr>
      <vt:lpstr>Overgewicht</vt:lpstr>
      <vt:lpstr>Overgewicht</vt:lpstr>
      <vt:lpstr>Overgewicht</vt:lpstr>
      <vt:lpstr>Overgewicht</vt:lpstr>
      <vt:lpstr>Overgewicht</vt:lpstr>
      <vt:lpstr>Overgewicht</vt:lpstr>
      <vt:lpstr>Overgewicht</vt:lpstr>
      <vt:lpstr>Overgewicht</vt:lpstr>
      <vt:lpstr>Overgewicht</vt:lpstr>
      <vt:lpstr>Overgewicht</vt:lpstr>
      <vt:lpstr>Overgewicht</vt:lpstr>
      <vt:lpstr>Overgewicht</vt:lpstr>
      <vt:lpstr>Overgewicht</vt:lpstr>
      <vt:lpstr>Overgewicht</vt:lpstr>
      <vt:lpstr>Overgewicht</vt:lpstr>
      <vt:lpstr>Overgewicht</vt:lpstr>
      <vt:lpstr>Overgewicht</vt:lpstr>
      <vt:lpstr>Overgewicht</vt:lpstr>
      <vt:lpstr>Overgewicht</vt:lpstr>
      <vt:lpstr>Overgewicht</vt:lpstr>
      <vt:lpstr>Overgewicht</vt:lpstr>
      <vt:lpstr>Overgewicht</vt:lpstr>
    </vt:vector>
  </TitlesOfParts>
  <Company>GGD Brabant-Zuidoost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Overgewicht</dc:title>
  <dc:creator>Hanny Pelders</dc:creator>
  <cp:lastModifiedBy>Hanny Pelders</cp:lastModifiedBy>
  <cp:revision>1</cp:revision>
  <dcterms:created xsi:type="dcterms:W3CDTF">2024-06-13T10:21:51Z</dcterms:created>
  <dcterms:modified xsi:type="dcterms:W3CDTF">2025-04-01T07:20:48Z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0x010100512C50169F7E234DA27E0587F91C3D7E</vt:lpwstr>
  </property>
  <property fmtid="{D5CDD505-2E9C-101B-9397-08002B2CF9AE}" pid="3" name="MediaServiceImageTags">
    <vt:lpwstr/>
  </property>
</Properties>
</file>