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3" r:id="rId5"/>
    <p:sldMasterId id="2147483697" r:id="rId6"/>
    <p:sldMasterId id="2147483685" r:id="rId7"/>
    <p:sldMasterId id="2147483691" r:id="rId8"/>
    <p:sldMasterId id="2147483679" r:id="rId9"/>
    <p:sldMasterId id="2147483655" r:id="rId10"/>
    <p:sldMasterId id="2147483667" r:id="rId11"/>
    <p:sldMasterId id="2147483661" r:id="rId12"/>
  </p:sldMasterIdLst>
  <p:notesMasterIdLst>
    <p:notesMasterId r:id="rId38"/>
  </p:notesMasterIdLst>
  <p:handoutMasterIdLst>
    <p:handoutMasterId r:id="rId39"/>
  </p:handoutMasterIdLst>
  <p:sldIdLst>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9" r:id="rId32"/>
    <p:sldId id="280" r:id="rId33"/>
    <p:sldId id="281" r:id="rId34"/>
    <p:sldId id="282" r:id="rId35"/>
    <p:sldId id="283" r:id="rId36"/>
    <p:sldId id="284" r:id="rId37"/>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2145"/>
    <a:srgbClr val="24A8D4"/>
    <a:srgbClr val="0081B5"/>
    <a:srgbClr val="53BEC3"/>
    <a:srgbClr val="00A5A7"/>
    <a:srgbClr val="FFECA5"/>
    <a:srgbClr val="FFE047"/>
    <a:srgbClr val="DF7F48"/>
    <a:srgbClr val="C45529"/>
    <a:srgbClr val="E67A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327"/>
  </p:normalViewPr>
  <p:slideViewPr>
    <p:cSldViewPr snapToGrid="0">
      <p:cViewPr varScale="1">
        <p:scale>
          <a:sx n="62" d="100"/>
          <a:sy n="62" d="100"/>
        </p:scale>
        <p:origin x="828" y="56"/>
      </p:cViewPr>
      <p:guideLst/>
    </p:cSldViewPr>
  </p:slid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y Pelders" userId="cee5c08d-29a5-474e-95dc-9be81352f2a9" providerId="ADAL" clId="{F60FAD9F-B69D-41B3-8168-CE24CF214855}"/>
    <pc:docChg chg="custSel addSld delSld modSld">
      <pc:chgData name="Hanny Pelders" userId="cee5c08d-29a5-474e-95dc-9be81352f2a9" providerId="ADAL" clId="{F60FAD9F-B69D-41B3-8168-CE24CF214855}" dt="2024-08-26T08:51:28.744" v="1701" actId="113"/>
      <pc:docMkLst>
        <pc:docMk/>
      </pc:docMkLst>
      <pc:sldChg chg="modSp new mod">
        <pc:chgData name="Hanny Pelders" userId="cee5c08d-29a5-474e-95dc-9be81352f2a9" providerId="ADAL" clId="{F60FAD9F-B69D-41B3-8168-CE24CF214855}" dt="2024-08-26T08:31:24.795" v="455" actId="20577"/>
        <pc:sldMkLst>
          <pc:docMk/>
          <pc:sldMk cId="4025625016" sldId="277"/>
        </pc:sldMkLst>
        <pc:spChg chg="mod">
          <ac:chgData name="Hanny Pelders" userId="cee5c08d-29a5-474e-95dc-9be81352f2a9" providerId="ADAL" clId="{F60FAD9F-B69D-41B3-8168-CE24CF214855}" dt="2024-08-26T08:20:03.572" v="26" actId="122"/>
          <ac:spMkLst>
            <pc:docMk/>
            <pc:sldMk cId="4025625016" sldId="277"/>
            <ac:spMk id="2" creationId="{0F9052FB-9880-1024-A0F8-71EB1B5346CF}"/>
          </ac:spMkLst>
        </pc:spChg>
        <pc:spChg chg="mod">
          <ac:chgData name="Hanny Pelders" userId="cee5c08d-29a5-474e-95dc-9be81352f2a9" providerId="ADAL" clId="{F60FAD9F-B69D-41B3-8168-CE24CF214855}" dt="2024-08-26T08:31:24.795" v="455" actId="20577"/>
          <ac:spMkLst>
            <pc:docMk/>
            <pc:sldMk cId="4025625016" sldId="277"/>
            <ac:spMk id="3" creationId="{C741C1DE-AA91-318B-17E7-A13702E940F1}"/>
          </ac:spMkLst>
        </pc:spChg>
      </pc:sldChg>
      <pc:sldChg chg="modSp new del mod">
        <pc:chgData name="Hanny Pelders" userId="cee5c08d-29a5-474e-95dc-9be81352f2a9" providerId="ADAL" clId="{F60FAD9F-B69D-41B3-8168-CE24CF214855}" dt="2024-08-26T08:32:10.446" v="456" actId="2696"/>
        <pc:sldMkLst>
          <pc:docMk/>
          <pc:sldMk cId="385701505" sldId="278"/>
        </pc:sldMkLst>
        <pc:spChg chg="mod">
          <ac:chgData name="Hanny Pelders" userId="cee5c08d-29a5-474e-95dc-9be81352f2a9" providerId="ADAL" clId="{F60FAD9F-B69D-41B3-8168-CE24CF214855}" dt="2024-08-26T08:21:30.100" v="82" actId="122"/>
          <ac:spMkLst>
            <pc:docMk/>
            <pc:sldMk cId="385701505" sldId="278"/>
            <ac:spMk id="2" creationId="{9C0D0A79-05EE-1E5B-D92D-D4A6786582B2}"/>
          </ac:spMkLst>
        </pc:spChg>
        <pc:spChg chg="mod">
          <ac:chgData name="Hanny Pelders" userId="cee5c08d-29a5-474e-95dc-9be81352f2a9" providerId="ADAL" clId="{F60FAD9F-B69D-41B3-8168-CE24CF214855}" dt="2024-08-26T08:22:09.211" v="102" actId="20577"/>
          <ac:spMkLst>
            <pc:docMk/>
            <pc:sldMk cId="385701505" sldId="278"/>
            <ac:spMk id="3" creationId="{AC1F316B-09C5-42CC-5F74-3E43EC37190E}"/>
          </ac:spMkLst>
        </pc:spChg>
      </pc:sldChg>
      <pc:sldChg chg="modSp new mod">
        <pc:chgData name="Hanny Pelders" userId="cee5c08d-29a5-474e-95dc-9be81352f2a9" providerId="ADAL" clId="{F60FAD9F-B69D-41B3-8168-CE24CF214855}" dt="2024-08-26T08:24:07.657" v="225" actId="20577"/>
        <pc:sldMkLst>
          <pc:docMk/>
          <pc:sldMk cId="4013496351" sldId="279"/>
        </pc:sldMkLst>
        <pc:spChg chg="mod">
          <ac:chgData name="Hanny Pelders" userId="cee5c08d-29a5-474e-95dc-9be81352f2a9" providerId="ADAL" clId="{F60FAD9F-B69D-41B3-8168-CE24CF214855}" dt="2024-08-26T08:23:20.148" v="125" actId="122"/>
          <ac:spMkLst>
            <pc:docMk/>
            <pc:sldMk cId="4013496351" sldId="279"/>
            <ac:spMk id="2" creationId="{B47FD7E3-ABA3-E2FD-F094-867403086F24}"/>
          </ac:spMkLst>
        </pc:spChg>
        <pc:spChg chg="mod">
          <ac:chgData name="Hanny Pelders" userId="cee5c08d-29a5-474e-95dc-9be81352f2a9" providerId="ADAL" clId="{F60FAD9F-B69D-41B3-8168-CE24CF214855}" dt="2024-08-26T08:24:07.657" v="225" actId="20577"/>
          <ac:spMkLst>
            <pc:docMk/>
            <pc:sldMk cId="4013496351" sldId="279"/>
            <ac:spMk id="3" creationId="{FC4C4AFC-1725-F0B4-6C88-95A58D40E7E6}"/>
          </ac:spMkLst>
        </pc:spChg>
      </pc:sldChg>
      <pc:sldChg chg="modSp new mod">
        <pc:chgData name="Hanny Pelders" userId="cee5c08d-29a5-474e-95dc-9be81352f2a9" providerId="ADAL" clId="{F60FAD9F-B69D-41B3-8168-CE24CF214855}" dt="2024-08-26T08:43:34.800" v="1258" actId="27636"/>
        <pc:sldMkLst>
          <pc:docMk/>
          <pc:sldMk cId="651727052" sldId="280"/>
        </pc:sldMkLst>
        <pc:spChg chg="mod">
          <ac:chgData name="Hanny Pelders" userId="cee5c08d-29a5-474e-95dc-9be81352f2a9" providerId="ADAL" clId="{F60FAD9F-B69D-41B3-8168-CE24CF214855}" dt="2024-08-26T08:36:39.098" v="478" actId="122"/>
          <ac:spMkLst>
            <pc:docMk/>
            <pc:sldMk cId="651727052" sldId="280"/>
            <ac:spMk id="2" creationId="{3329AEB9-7434-A72A-4129-0682419F7178}"/>
          </ac:spMkLst>
        </pc:spChg>
        <pc:spChg chg="mod">
          <ac:chgData name="Hanny Pelders" userId="cee5c08d-29a5-474e-95dc-9be81352f2a9" providerId="ADAL" clId="{F60FAD9F-B69D-41B3-8168-CE24CF214855}" dt="2024-08-26T08:43:34.800" v="1258" actId="27636"/>
          <ac:spMkLst>
            <pc:docMk/>
            <pc:sldMk cId="651727052" sldId="280"/>
            <ac:spMk id="3" creationId="{F19EBA98-1C19-B3E6-52F9-5AE22A5E2D9B}"/>
          </ac:spMkLst>
        </pc:spChg>
      </pc:sldChg>
      <pc:sldChg chg="modSp new mod">
        <pc:chgData name="Hanny Pelders" userId="cee5c08d-29a5-474e-95dc-9be81352f2a9" providerId="ADAL" clId="{F60FAD9F-B69D-41B3-8168-CE24CF214855}" dt="2024-08-26T08:43:57.524" v="1260" actId="11"/>
        <pc:sldMkLst>
          <pc:docMk/>
          <pc:sldMk cId="1457763514" sldId="281"/>
        </pc:sldMkLst>
        <pc:spChg chg="mod">
          <ac:chgData name="Hanny Pelders" userId="cee5c08d-29a5-474e-95dc-9be81352f2a9" providerId="ADAL" clId="{F60FAD9F-B69D-41B3-8168-CE24CF214855}" dt="2024-08-26T08:42:13.423" v="1014" actId="122"/>
          <ac:spMkLst>
            <pc:docMk/>
            <pc:sldMk cId="1457763514" sldId="281"/>
            <ac:spMk id="2" creationId="{8E20B297-C9F4-89F2-8FCB-D86FEE430C51}"/>
          </ac:spMkLst>
        </pc:spChg>
        <pc:spChg chg="mod">
          <ac:chgData name="Hanny Pelders" userId="cee5c08d-29a5-474e-95dc-9be81352f2a9" providerId="ADAL" clId="{F60FAD9F-B69D-41B3-8168-CE24CF214855}" dt="2024-08-26T08:43:57.524" v="1260" actId="11"/>
          <ac:spMkLst>
            <pc:docMk/>
            <pc:sldMk cId="1457763514" sldId="281"/>
            <ac:spMk id="3" creationId="{88CCD259-B336-E9FC-D517-2536C03052C5}"/>
          </ac:spMkLst>
        </pc:spChg>
      </pc:sldChg>
      <pc:sldChg chg="modSp new mod">
        <pc:chgData name="Hanny Pelders" userId="cee5c08d-29a5-474e-95dc-9be81352f2a9" providerId="ADAL" clId="{F60FAD9F-B69D-41B3-8168-CE24CF214855}" dt="2024-08-26T08:49:09.425" v="1595" actId="11"/>
        <pc:sldMkLst>
          <pc:docMk/>
          <pc:sldMk cId="879010756" sldId="282"/>
        </pc:sldMkLst>
        <pc:spChg chg="mod">
          <ac:chgData name="Hanny Pelders" userId="cee5c08d-29a5-474e-95dc-9be81352f2a9" providerId="ADAL" clId="{F60FAD9F-B69D-41B3-8168-CE24CF214855}" dt="2024-08-26T08:47:31.007" v="1295" actId="122"/>
          <ac:spMkLst>
            <pc:docMk/>
            <pc:sldMk cId="879010756" sldId="282"/>
            <ac:spMk id="2" creationId="{31FD72CF-7C79-957E-7930-AEAF10AA3415}"/>
          </ac:spMkLst>
        </pc:spChg>
        <pc:spChg chg="mod">
          <ac:chgData name="Hanny Pelders" userId="cee5c08d-29a5-474e-95dc-9be81352f2a9" providerId="ADAL" clId="{F60FAD9F-B69D-41B3-8168-CE24CF214855}" dt="2024-08-26T08:49:09.425" v="1595" actId="11"/>
          <ac:spMkLst>
            <pc:docMk/>
            <pc:sldMk cId="879010756" sldId="282"/>
            <ac:spMk id="3" creationId="{0081DE0D-BE4C-BFA6-AF21-D7B23C7F9E7B}"/>
          </ac:spMkLst>
        </pc:spChg>
      </pc:sldChg>
      <pc:sldChg chg="modSp new mod">
        <pc:chgData name="Hanny Pelders" userId="cee5c08d-29a5-474e-95dc-9be81352f2a9" providerId="ADAL" clId="{F60FAD9F-B69D-41B3-8168-CE24CF214855}" dt="2024-08-26T08:50:46.641" v="1668" actId="20577"/>
        <pc:sldMkLst>
          <pc:docMk/>
          <pc:sldMk cId="2077893603" sldId="283"/>
        </pc:sldMkLst>
        <pc:spChg chg="mod">
          <ac:chgData name="Hanny Pelders" userId="cee5c08d-29a5-474e-95dc-9be81352f2a9" providerId="ADAL" clId="{F60FAD9F-B69D-41B3-8168-CE24CF214855}" dt="2024-08-26T08:50:11.293" v="1618" actId="122"/>
          <ac:spMkLst>
            <pc:docMk/>
            <pc:sldMk cId="2077893603" sldId="283"/>
            <ac:spMk id="2" creationId="{F7F5E991-E9EF-8389-93C7-6017BB161AB4}"/>
          </ac:spMkLst>
        </pc:spChg>
        <pc:spChg chg="mod">
          <ac:chgData name="Hanny Pelders" userId="cee5c08d-29a5-474e-95dc-9be81352f2a9" providerId="ADAL" clId="{F60FAD9F-B69D-41B3-8168-CE24CF214855}" dt="2024-08-26T08:50:46.641" v="1668" actId="20577"/>
          <ac:spMkLst>
            <pc:docMk/>
            <pc:sldMk cId="2077893603" sldId="283"/>
            <ac:spMk id="3" creationId="{1F4B96BB-194B-DDC0-460D-6EF9FDA76889}"/>
          </ac:spMkLst>
        </pc:spChg>
      </pc:sldChg>
      <pc:sldChg chg="modSp new mod">
        <pc:chgData name="Hanny Pelders" userId="cee5c08d-29a5-474e-95dc-9be81352f2a9" providerId="ADAL" clId="{F60FAD9F-B69D-41B3-8168-CE24CF214855}" dt="2024-08-26T08:51:28.744" v="1701" actId="113"/>
        <pc:sldMkLst>
          <pc:docMk/>
          <pc:sldMk cId="3436516982" sldId="284"/>
        </pc:sldMkLst>
        <pc:spChg chg="mod">
          <ac:chgData name="Hanny Pelders" userId="cee5c08d-29a5-474e-95dc-9be81352f2a9" providerId="ADAL" clId="{F60FAD9F-B69D-41B3-8168-CE24CF214855}" dt="2024-08-26T08:51:14.966" v="1691" actId="122"/>
          <ac:spMkLst>
            <pc:docMk/>
            <pc:sldMk cId="3436516982" sldId="284"/>
            <ac:spMk id="2" creationId="{AFBA342B-1598-00B0-EDE4-4BCB946D05A4}"/>
          </ac:spMkLst>
        </pc:spChg>
        <pc:spChg chg="mod">
          <ac:chgData name="Hanny Pelders" userId="cee5c08d-29a5-474e-95dc-9be81352f2a9" providerId="ADAL" clId="{F60FAD9F-B69D-41B3-8168-CE24CF214855}" dt="2024-08-26T08:51:28.744" v="1701" actId="113"/>
          <ac:spMkLst>
            <pc:docMk/>
            <pc:sldMk cId="3436516982" sldId="284"/>
            <ac:spMk id="3" creationId="{26645131-7AF3-2615-B4BB-E6650ADFCBF9}"/>
          </ac:spMkLst>
        </pc:spChg>
      </pc:sldChg>
    </pc:docChg>
  </pc:docChgLst>
  <pc:docChgLst>
    <pc:chgData name="Hanny Pelders" userId="cee5c08d-29a5-474e-95dc-9be81352f2a9" providerId="ADAL" clId="{DFC4F3C4-40F6-4EC4-976D-DBD5C37AD71E}"/>
    <pc:docChg chg="custSel addSld modSld">
      <pc:chgData name="Hanny Pelders" userId="cee5c08d-29a5-474e-95dc-9be81352f2a9" providerId="ADAL" clId="{DFC4F3C4-40F6-4EC4-976D-DBD5C37AD71E}" dt="2024-07-08T09:02:24.092" v="2280" actId="20577"/>
      <pc:docMkLst>
        <pc:docMk/>
      </pc:docMkLst>
      <pc:sldChg chg="modSp mod modNotesTx">
        <pc:chgData name="Hanny Pelders" userId="cee5c08d-29a5-474e-95dc-9be81352f2a9" providerId="ADAL" clId="{DFC4F3C4-40F6-4EC4-976D-DBD5C37AD71E}" dt="2024-07-01T09:01:08.324" v="240" actId="20577"/>
        <pc:sldMkLst>
          <pc:docMk/>
          <pc:sldMk cId="1370687846" sldId="264"/>
        </pc:sldMkLst>
        <pc:spChg chg="mod">
          <ac:chgData name="Hanny Pelders" userId="cee5c08d-29a5-474e-95dc-9be81352f2a9" providerId="ADAL" clId="{DFC4F3C4-40F6-4EC4-976D-DBD5C37AD71E}" dt="2024-07-01T08:59:27.807" v="237" actId="12"/>
          <ac:spMkLst>
            <pc:docMk/>
            <pc:sldMk cId="1370687846" sldId="264"/>
            <ac:spMk id="3" creationId="{7C609AFE-38F3-F7C7-87AD-797B1277D544}"/>
          </ac:spMkLst>
        </pc:spChg>
      </pc:sldChg>
      <pc:sldChg chg="modSp new mod">
        <pc:chgData name="Hanny Pelders" userId="cee5c08d-29a5-474e-95dc-9be81352f2a9" providerId="ADAL" clId="{DFC4F3C4-40F6-4EC4-976D-DBD5C37AD71E}" dt="2024-07-01T10:53:48.716" v="380" actId="12"/>
        <pc:sldMkLst>
          <pc:docMk/>
          <pc:sldMk cId="1220077025" sldId="265"/>
        </pc:sldMkLst>
        <pc:spChg chg="mod">
          <ac:chgData name="Hanny Pelders" userId="cee5c08d-29a5-474e-95dc-9be81352f2a9" providerId="ADAL" clId="{DFC4F3C4-40F6-4EC4-976D-DBD5C37AD71E}" dt="2024-07-01T09:02:01.556" v="263" actId="122"/>
          <ac:spMkLst>
            <pc:docMk/>
            <pc:sldMk cId="1220077025" sldId="265"/>
            <ac:spMk id="2" creationId="{2CDC7734-B3D9-C6DB-2102-0DC072834C96}"/>
          </ac:spMkLst>
        </pc:spChg>
        <pc:spChg chg="mod">
          <ac:chgData name="Hanny Pelders" userId="cee5c08d-29a5-474e-95dc-9be81352f2a9" providerId="ADAL" clId="{DFC4F3C4-40F6-4EC4-976D-DBD5C37AD71E}" dt="2024-07-01T10:53:48.716" v="380" actId="12"/>
          <ac:spMkLst>
            <pc:docMk/>
            <pc:sldMk cId="1220077025" sldId="265"/>
            <ac:spMk id="3" creationId="{C69E4684-648D-7E54-FF38-352BA1D78432}"/>
          </ac:spMkLst>
        </pc:spChg>
      </pc:sldChg>
      <pc:sldChg chg="modSp new mod">
        <pc:chgData name="Hanny Pelders" userId="cee5c08d-29a5-474e-95dc-9be81352f2a9" providerId="ADAL" clId="{DFC4F3C4-40F6-4EC4-976D-DBD5C37AD71E}" dt="2024-07-01T10:58:02.404" v="572" actId="20577"/>
        <pc:sldMkLst>
          <pc:docMk/>
          <pc:sldMk cId="557773124" sldId="266"/>
        </pc:sldMkLst>
        <pc:spChg chg="mod">
          <ac:chgData name="Hanny Pelders" userId="cee5c08d-29a5-474e-95dc-9be81352f2a9" providerId="ADAL" clId="{DFC4F3C4-40F6-4EC4-976D-DBD5C37AD71E}" dt="2024-07-01T10:54:26.357" v="403" actId="122"/>
          <ac:spMkLst>
            <pc:docMk/>
            <pc:sldMk cId="557773124" sldId="266"/>
            <ac:spMk id="2" creationId="{A056E857-0E56-704E-D300-3769ED20EA75}"/>
          </ac:spMkLst>
        </pc:spChg>
        <pc:spChg chg="mod">
          <ac:chgData name="Hanny Pelders" userId="cee5c08d-29a5-474e-95dc-9be81352f2a9" providerId="ADAL" clId="{DFC4F3C4-40F6-4EC4-976D-DBD5C37AD71E}" dt="2024-07-01T10:58:02.404" v="572" actId="20577"/>
          <ac:spMkLst>
            <pc:docMk/>
            <pc:sldMk cId="557773124" sldId="266"/>
            <ac:spMk id="3" creationId="{D8A5B30A-EAE3-2B8F-6740-F298764B20EE}"/>
          </ac:spMkLst>
        </pc:spChg>
      </pc:sldChg>
      <pc:sldChg chg="modSp new mod modNotesTx">
        <pc:chgData name="Hanny Pelders" userId="cee5c08d-29a5-474e-95dc-9be81352f2a9" providerId="ADAL" clId="{DFC4F3C4-40F6-4EC4-976D-DBD5C37AD71E}" dt="2024-07-01T11:01:43.906" v="790"/>
        <pc:sldMkLst>
          <pc:docMk/>
          <pc:sldMk cId="190273025" sldId="267"/>
        </pc:sldMkLst>
        <pc:spChg chg="mod">
          <ac:chgData name="Hanny Pelders" userId="cee5c08d-29a5-474e-95dc-9be81352f2a9" providerId="ADAL" clId="{DFC4F3C4-40F6-4EC4-976D-DBD5C37AD71E}" dt="2024-07-01T10:59:54.390" v="595" actId="122"/>
          <ac:spMkLst>
            <pc:docMk/>
            <pc:sldMk cId="190273025" sldId="267"/>
            <ac:spMk id="2" creationId="{BE1FEE73-AA69-D726-D9CF-43F5D76AB909}"/>
          </ac:spMkLst>
        </pc:spChg>
        <pc:spChg chg="mod">
          <ac:chgData name="Hanny Pelders" userId="cee5c08d-29a5-474e-95dc-9be81352f2a9" providerId="ADAL" clId="{DFC4F3C4-40F6-4EC4-976D-DBD5C37AD71E}" dt="2024-07-01T11:01:17.802" v="789" actId="20577"/>
          <ac:spMkLst>
            <pc:docMk/>
            <pc:sldMk cId="190273025" sldId="267"/>
            <ac:spMk id="3" creationId="{0F7C476D-6A7B-63B6-7C82-51662DD10583}"/>
          </ac:spMkLst>
        </pc:spChg>
      </pc:sldChg>
      <pc:sldChg chg="modSp new mod modNotesTx">
        <pc:chgData name="Hanny Pelders" userId="cee5c08d-29a5-474e-95dc-9be81352f2a9" providerId="ADAL" clId="{DFC4F3C4-40F6-4EC4-976D-DBD5C37AD71E}" dt="2024-07-01T11:03:23.842" v="836"/>
        <pc:sldMkLst>
          <pc:docMk/>
          <pc:sldMk cId="2361847124" sldId="268"/>
        </pc:sldMkLst>
        <pc:spChg chg="mod">
          <ac:chgData name="Hanny Pelders" userId="cee5c08d-29a5-474e-95dc-9be81352f2a9" providerId="ADAL" clId="{DFC4F3C4-40F6-4EC4-976D-DBD5C37AD71E}" dt="2024-07-01T11:02:24.423" v="813" actId="122"/>
          <ac:spMkLst>
            <pc:docMk/>
            <pc:sldMk cId="2361847124" sldId="268"/>
            <ac:spMk id="2" creationId="{525FAABC-3C98-D92A-3A32-3DF86EF1105D}"/>
          </ac:spMkLst>
        </pc:spChg>
        <pc:spChg chg="mod">
          <ac:chgData name="Hanny Pelders" userId="cee5c08d-29a5-474e-95dc-9be81352f2a9" providerId="ADAL" clId="{DFC4F3C4-40F6-4EC4-976D-DBD5C37AD71E}" dt="2024-07-01T11:02:45.312" v="835" actId="20577"/>
          <ac:spMkLst>
            <pc:docMk/>
            <pc:sldMk cId="2361847124" sldId="268"/>
            <ac:spMk id="3" creationId="{682A1F6F-1745-5DBF-DD4E-3F5B5F3818DB}"/>
          </ac:spMkLst>
        </pc:spChg>
      </pc:sldChg>
      <pc:sldChg chg="modSp new mod">
        <pc:chgData name="Hanny Pelders" userId="cee5c08d-29a5-474e-95dc-9be81352f2a9" providerId="ADAL" clId="{DFC4F3C4-40F6-4EC4-976D-DBD5C37AD71E}" dt="2024-07-01T11:06:37.746" v="968" actId="122"/>
        <pc:sldMkLst>
          <pc:docMk/>
          <pc:sldMk cId="3761013160" sldId="269"/>
        </pc:sldMkLst>
        <pc:spChg chg="mod">
          <ac:chgData name="Hanny Pelders" userId="cee5c08d-29a5-474e-95dc-9be81352f2a9" providerId="ADAL" clId="{DFC4F3C4-40F6-4EC4-976D-DBD5C37AD71E}" dt="2024-07-01T11:05:49.181" v="859" actId="122"/>
          <ac:spMkLst>
            <pc:docMk/>
            <pc:sldMk cId="3761013160" sldId="269"/>
            <ac:spMk id="2" creationId="{27694CA1-9F71-99D5-4764-382D94A39B18}"/>
          </ac:spMkLst>
        </pc:spChg>
        <pc:spChg chg="mod">
          <ac:chgData name="Hanny Pelders" userId="cee5c08d-29a5-474e-95dc-9be81352f2a9" providerId="ADAL" clId="{DFC4F3C4-40F6-4EC4-976D-DBD5C37AD71E}" dt="2024-07-01T11:06:37.746" v="968" actId="122"/>
          <ac:spMkLst>
            <pc:docMk/>
            <pc:sldMk cId="3761013160" sldId="269"/>
            <ac:spMk id="3" creationId="{E627F186-7BCA-B9B4-62B1-43089652875E}"/>
          </ac:spMkLst>
        </pc:spChg>
      </pc:sldChg>
      <pc:sldChg chg="modSp new mod">
        <pc:chgData name="Hanny Pelders" userId="cee5c08d-29a5-474e-95dc-9be81352f2a9" providerId="ADAL" clId="{DFC4F3C4-40F6-4EC4-976D-DBD5C37AD71E}" dt="2024-07-01T11:21:32.624" v="1208" actId="20577"/>
        <pc:sldMkLst>
          <pc:docMk/>
          <pc:sldMk cId="3128023511" sldId="270"/>
        </pc:sldMkLst>
        <pc:spChg chg="mod">
          <ac:chgData name="Hanny Pelders" userId="cee5c08d-29a5-474e-95dc-9be81352f2a9" providerId="ADAL" clId="{DFC4F3C4-40F6-4EC4-976D-DBD5C37AD71E}" dt="2024-07-01T11:08:53.624" v="991" actId="122"/>
          <ac:spMkLst>
            <pc:docMk/>
            <pc:sldMk cId="3128023511" sldId="270"/>
            <ac:spMk id="2" creationId="{3F89BFF4-2590-C450-B379-80FEF75DA494}"/>
          </ac:spMkLst>
        </pc:spChg>
        <pc:spChg chg="mod">
          <ac:chgData name="Hanny Pelders" userId="cee5c08d-29a5-474e-95dc-9be81352f2a9" providerId="ADAL" clId="{DFC4F3C4-40F6-4EC4-976D-DBD5C37AD71E}" dt="2024-07-01T11:21:32.624" v="1208" actId="20577"/>
          <ac:spMkLst>
            <pc:docMk/>
            <pc:sldMk cId="3128023511" sldId="270"/>
            <ac:spMk id="3" creationId="{F08B1375-9E29-ED60-5219-6EB4415C6D8D}"/>
          </ac:spMkLst>
        </pc:spChg>
      </pc:sldChg>
      <pc:sldChg chg="modSp new mod">
        <pc:chgData name="Hanny Pelders" userId="cee5c08d-29a5-474e-95dc-9be81352f2a9" providerId="ADAL" clId="{DFC4F3C4-40F6-4EC4-976D-DBD5C37AD71E}" dt="2024-07-01T12:03:43.946" v="1296" actId="20577"/>
        <pc:sldMkLst>
          <pc:docMk/>
          <pc:sldMk cId="476757917" sldId="271"/>
        </pc:sldMkLst>
        <pc:spChg chg="mod">
          <ac:chgData name="Hanny Pelders" userId="cee5c08d-29a5-474e-95dc-9be81352f2a9" providerId="ADAL" clId="{DFC4F3C4-40F6-4EC4-976D-DBD5C37AD71E}" dt="2024-07-01T12:02:55.116" v="1239" actId="122"/>
          <ac:spMkLst>
            <pc:docMk/>
            <pc:sldMk cId="476757917" sldId="271"/>
            <ac:spMk id="2" creationId="{161CFC56-F164-B16E-D3FF-E9A688345C5F}"/>
          </ac:spMkLst>
        </pc:spChg>
        <pc:spChg chg="mod">
          <ac:chgData name="Hanny Pelders" userId="cee5c08d-29a5-474e-95dc-9be81352f2a9" providerId="ADAL" clId="{DFC4F3C4-40F6-4EC4-976D-DBD5C37AD71E}" dt="2024-07-01T12:03:43.946" v="1296" actId="20577"/>
          <ac:spMkLst>
            <pc:docMk/>
            <pc:sldMk cId="476757917" sldId="271"/>
            <ac:spMk id="3" creationId="{6DD5DC8C-7BD2-FAAB-6A5C-5078EB79F38D}"/>
          </ac:spMkLst>
        </pc:spChg>
      </pc:sldChg>
      <pc:sldChg chg="modSp new mod">
        <pc:chgData name="Hanny Pelders" userId="cee5c08d-29a5-474e-95dc-9be81352f2a9" providerId="ADAL" clId="{DFC4F3C4-40F6-4EC4-976D-DBD5C37AD71E}" dt="2024-07-08T08:29:25.442" v="1599" actId="20577"/>
        <pc:sldMkLst>
          <pc:docMk/>
          <pc:sldMk cId="2410328956" sldId="272"/>
        </pc:sldMkLst>
        <pc:spChg chg="mod">
          <ac:chgData name="Hanny Pelders" userId="cee5c08d-29a5-474e-95dc-9be81352f2a9" providerId="ADAL" clId="{DFC4F3C4-40F6-4EC4-976D-DBD5C37AD71E}" dt="2024-07-08T08:25:22.209" v="1319" actId="122"/>
          <ac:spMkLst>
            <pc:docMk/>
            <pc:sldMk cId="2410328956" sldId="272"/>
            <ac:spMk id="2" creationId="{081BA4B9-62E2-4238-CBFD-3C170D48F4A0}"/>
          </ac:spMkLst>
        </pc:spChg>
        <pc:spChg chg="mod">
          <ac:chgData name="Hanny Pelders" userId="cee5c08d-29a5-474e-95dc-9be81352f2a9" providerId="ADAL" clId="{DFC4F3C4-40F6-4EC4-976D-DBD5C37AD71E}" dt="2024-07-08T08:29:25.442" v="1599" actId="20577"/>
          <ac:spMkLst>
            <pc:docMk/>
            <pc:sldMk cId="2410328956" sldId="272"/>
            <ac:spMk id="3" creationId="{BEE1271A-7BAA-3580-5B28-8B82E80A683B}"/>
          </ac:spMkLst>
        </pc:spChg>
      </pc:sldChg>
      <pc:sldChg chg="modSp new mod">
        <pc:chgData name="Hanny Pelders" userId="cee5c08d-29a5-474e-95dc-9be81352f2a9" providerId="ADAL" clId="{DFC4F3C4-40F6-4EC4-976D-DBD5C37AD71E}" dt="2024-07-08T08:35:02.173" v="1817" actId="20577"/>
        <pc:sldMkLst>
          <pc:docMk/>
          <pc:sldMk cId="366911521" sldId="273"/>
        </pc:sldMkLst>
        <pc:spChg chg="mod">
          <ac:chgData name="Hanny Pelders" userId="cee5c08d-29a5-474e-95dc-9be81352f2a9" providerId="ADAL" clId="{DFC4F3C4-40F6-4EC4-976D-DBD5C37AD71E}" dt="2024-07-08T08:29:53.303" v="1623" actId="122"/>
          <ac:spMkLst>
            <pc:docMk/>
            <pc:sldMk cId="366911521" sldId="273"/>
            <ac:spMk id="2" creationId="{861F7386-FDB5-BE47-7754-17976FC4B555}"/>
          </ac:spMkLst>
        </pc:spChg>
        <pc:spChg chg="mod">
          <ac:chgData name="Hanny Pelders" userId="cee5c08d-29a5-474e-95dc-9be81352f2a9" providerId="ADAL" clId="{DFC4F3C4-40F6-4EC4-976D-DBD5C37AD71E}" dt="2024-07-08T08:35:02.173" v="1817" actId="20577"/>
          <ac:spMkLst>
            <pc:docMk/>
            <pc:sldMk cId="366911521" sldId="273"/>
            <ac:spMk id="3" creationId="{B621B942-049B-E9C1-DD94-6F519CFD3C53}"/>
          </ac:spMkLst>
        </pc:spChg>
      </pc:sldChg>
      <pc:sldChg chg="modSp new mod">
        <pc:chgData name="Hanny Pelders" userId="cee5c08d-29a5-474e-95dc-9be81352f2a9" providerId="ADAL" clId="{DFC4F3C4-40F6-4EC4-976D-DBD5C37AD71E}" dt="2024-07-08T08:46:11.382" v="2024" actId="20577"/>
        <pc:sldMkLst>
          <pc:docMk/>
          <pc:sldMk cId="1190106968" sldId="274"/>
        </pc:sldMkLst>
        <pc:spChg chg="mod">
          <ac:chgData name="Hanny Pelders" userId="cee5c08d-29a5-474e-95dc-9be81352f2a9" providerId="ADAL" clId="{DFC4F3C4-40F6-4EC4-976D-DBD5C37AD71E}" dt="2024-07-08T08:35:38.331" v="1841" actId="122"/>
          <ac:spMkLst>
            <pc:docMk/>
            <pc:sldMk cId="1190106968" sldId="274"/>
            <ac:spMk id="2" creationId="{633EC951-521C-6F41-CCF0-FE41E195E219}"/>
          </ac:spMkLst>
        </pc:spChg>
        <pc:spChg chg="mod">
          <ac:chgData name="Hanny Pelders" userId="cee5c08d-29a5-474e-95dc-9be81352f2a9" providerId="ADAL" clId="{DFC4F3C4-40F6-4EC4-976D-DBD5C37AD71E}" dt="2024-07-08T08:46:11.382" v="2024" actId="20577"/>
          <ac:spMkLst>
            <pc:docMk/>
            <pc:sldMk cId="1190106968" sldId="274"/>
            <ac:spMk id="3" creationId="{3DA05A45-0C58-06E5-8F5E-62D6ECF1DD3D}"/>
          </ac:spMkLst>
        </pc:spChg>
      </pc:sldChg>
      <pc:sldChg chg="modSp new mod">
        <pc:chgData name="Hanny Pelders" userId="cee5c08d-29a5-474e-95dc-9be81352f2a9" providerId="ADAL" clId="{DFC4F3C4-40F6-4EC4-976D-DBD5C37AD71E}" dt="2024-07-08T09:00:43.453" v="2178" actId="20577"/>
        <pc:sldMkLst>
          <pc:docMk/>
          <pc:sldMk cId="2664556967" sldId="275"/>
        </pc:sldMkLst>
        <pc:spChg chg="mod">
          <ac:chgData name="Hanny Pelders" userId="cee5c08d-29a5-474e-95dc-9be81352f2a9" providerId="ADAL" clId="{DFC4F3C4-40F6-4EC4-976D-DBD5C37AD71E}" dt="2024-07-08T08:56:19.296" v="2048" actId="122"/>
          <ac:spMkLst>
            <pc:docMk/>
            <pc:sldMk cId="2664556967" sldId="275"/>
            <ac:spMk id="2" creationId="{75DF4EB4-EC4E-1BE1-6B51-A7D73681C5C4}"/>
          </ac:spMkLst>
        </pc:spChg>
        <pc:spChg chg="mod">
          <ac:chgData name="Hanny Pelders" userId="cee5c08d-29a5-474e-95dc-9be81352f2a9" providerId="ADAL" clId="{DFC4F3C4-40F6-4EC4-976D-DBD5C37AD71E}" dt="2024-07-08T09:00:43.453" v="2178" actId="20577"/>
          <ac:spMkLst>
            <pc:docMk/>
            <pc:sldMk cId="2664556967" sldId="275"/>
            <ac:spMk id="3" creationId="{DD2AD735-FA65-7D64-E2CD-71521E563650}"/>
          </ac:spMkLst>
        </pc:spChg>
      </pc:sldChg>
      <pc:sldChg chg="modSp new mod">
        <pc:chgData name="Hanny Pelders" userId="cee5c08d-29a5-474e-95dc-9be81352f2a9" providerId="ADAL" clId="{DFC4F3C4-40F6-4EC4-976D-DBD5C37AD71E}" dt="2024-07-08T09:02:24.092" v="2280" actId="20577"/>
        <pc:sldMkLst>
          <pc:docMk/>
          <pc:sldMk cId="2512766989" sldId="276"/>
        </pc:sldMkLst>
        <pc:spChg chg="mod">
          <ac:chgData name="Hanny Pelders" userId="cee5c08d-29a5-474e-95dc-9be81352f2a9" providerId="ADAL" clId="{DFC4F3C4-40F6-4EC4-976D-DBD5C37AD71E}" dt="2024-07-08T09:01:46.699" v="2201" actId="122"/>
          <ac:spMkLst>
            <pc:docMk/>
            <pc:sldMk cId="2512766989" sldId="276"/>
            <ac:spMk id="2" creationId="{AB9B6354-F24D-C741-F3FC-74B80444AFC4}"/>
          </ac:spMkLst>
        </pc:spChg>
        <pc:spChg chg="mod">
          <ac:chgData name="Hanny Pelders" userId="cee5c08d-29a5-474e-95dc-9be81352f2a9" providerId="ADAL" clId="{DFC4F3C4-40F6-4EC4-976D-DBD5C37AD71E}" dt="2024-07-08T09:02:24.092" v="2280" actId="20577"/>
          <ac:spMkLst>
            <pc:docMk/>
            <pc:sldMk cId="2512766989" sldId="276"/>
            <ac:spMk id="3" creationId="{01F602A5-E619-1E51-397A-CA0E3775D2E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349516-1171-AD59-8ED5-6C100C45AF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a:extLst>
              <a:ext uri="{FF2B5EF4-FFF2-40B4-BE49-F238E27FC236}">
                <a16:creationId xmlns:a16="http://schemas.microsoft.com/office/drawing/2014/main" id="{E82B5176-AAFC-B02D-2953-94F1991EE6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4B5BAE8-5594-B742-B108-2969D97178BE}" type="datetimeFigureOut">
              <a:rPr lang="nl-NL" smtClean="0"/>
              <a:t>26-8-2024</a:t>
            </a:fld>
            <a:endParaRPr lang="nl-NL"/>
          </a:p>
        </p:txBody>
      </p:sp>
      <p:sp>
        <p:nvSpPr>
          <p:cNvPr id="4" name="Footer Placeholder 3">
            <a:extLst>
              <a:ext uri="{FF2B5EF4-FFF2-40B4-BE49-F238E27FC236}">
                <a16:creationId xmlns:a16="http://schemas.microsoft.com/office/drawing/2014/main" id="{DA42713B-0FF5-3B24-02DA-A991F93573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a:extLst>
              <a:ext uri="{FF2B5EF4-FFF2-40B4-BE49-F238E27FC236}">
                <a16:creationId xmlns:a16="http://schemas.microsoft.com/office/drawing/2014/main" id="{1D13AAF3-CE2D-3169-1C1B-56600040353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865E46-2C86-3049-8F89-465B3D598403}" type="slidenum">
              <a:rPr lang="nl-NL" smtClean="0"/>
              <a:t>‹nr.›</a:t>
            </a:fld>
            <a:endParaRPr lang="nl-NL"/>
          </a:p>
        </p:txBody>
      </p:sp>
    </p:spTree>
    <p:extLst>
      <p:ext uri="{BB962C8B-B14F-4D97-AF65-F5344CB8AC3E}">
        <p14:creationId xmlns:p14="http://schemas.microsoft.com/office/powerpoint/2010/main" val="26703620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20B5B9-9C65-4873-AF08-9AC787686514}" type="datetimeFigureOut">
              <a:rPr lang="nl-NL" smtClean="0"/>
              <a:t>26-8-2024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C5FD29-9376-4EFD-999E-2E555F052C29}" type="slidenum">
              <a:rPr lang="nl-NL" smtClean="0"/>
              <a:t>‹nr.›</a:t>
            </a:fld>
            <a:endParaRPr lang="nl-NL"/>
          </a:p>
        </p:txBody>
      </p:sp>
    </p:spTree>
    <p:extLst>
      <p:ext uri="{BB962C8B-B14F-4D97-AF65-F5344CB8AC3E}">
        <p14:creationId xmlns:p14="http://schemas.microsoft.com/office/powerpoint/2010/main" val="187678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allesoversport.nl/artikel/nieuwe-inzichten-vereisen-update-beweegnorm/"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gezondheidsraad.nl/nl/taak-werkwijze/werkterrein/preventie/beweegrichtlijnen-2017" TargetMode="External"/><Relationship Id="rId4" Type="http://schemas.openxmlformats.org/officeDocument/2006/relationships/hyperlink" Target="https://www.allesoversport.nl/artikel/hoeveel-moet-je-bewegen-volgens-de-beweegrichtlijnen/"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llesoversport.nl/artikel/afvallen-reken-uit-hoeveel-calorieen-je-verbrand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llesoversport.nl/artikel/nieuwe-inzichten-vereisen-update-beweegnorm/"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gezondheidsraad.nl/nl/taak-werkwijze/werkterrein/preventie/beweegrichtlijnen-2017" TargetMode="External"/><Relationship Id="rId4" Type="http://schemas.openxmlformats.org/officeDocument/2006/relationships/hyperlink" Target="https://www.allesoversport.nl/artikel/hoeveel-moet-je-bewegen-volgens-de-beweegrichtlijne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nl-NL" altLang="nl-NL" dirty="0"/>
              <a:t>allesoversport.nl:</a:t>
            </a:r>
          </a:p>
          <a:p>
            <a:pPr eaLnBrk="1" hangingPunct="1"/>
            <a:endParaRPr lang="nl-NL" altLang="nl-NL" dirty="0"/>
          </a:p>
          <a:p>
            <a:r>
              <a:rPr lang="nl-NL" altLang="nl-NL" dirty="0"/>
              <a:t>De drie normen voor gezond bewegen die we sinds 1998 kennen (de beweegnorm, de </a:t>
            </a:r>
            <a:r>
              <a:rPr lang="nl-NL" altLang="nl-NL" dirty="0" err="1"/>
              <a:t>fitnorm</a:t>
            </a:r>
            <a:r>
              <a:rPr lang="nl-NL" altLang="nl-NL" dirty="0"/>
              <a:t>, en de combinorm) waren toe aan een update. De nieuwe beweegrichtlijnen die vandaag (22 augustus 2017) bekend zijn gemaakt, verwerken alle nieuwe wetenschappelijke inzichten van de afgelopen bijna 20 jaar.</a:t>
            </a:r>
          </a:p>
          <a:p>
            <a:r>
              <a:rPr lang="nl-NL" altLang="nl-NL" dirty="0"/>
              <a:t>Nederland kende drie normen voor gezond bewegen: de Nederlandse Norm Gezond Bewegen, die adviseerde op minstens vijf dagen per week minimaal een half uur matig intensief te bewegen door bijvoorbeeld stevig door te lopen; de </a:t>
            </a:r>
            <a:r>
              <a:rPr lang="nl-NL" altLang="nl-NL" dirty="0" err="1"/>
              <a:t>Fitnorm</a:t>
            </a:r>
            <a:r>
              <a:rPr lang="nl-NL" altLang="nl-NL" dirty="0"/>
              <a:t> die aangaf op minstens drie dagen per week minimaal twintig minuten zwaar intensief te bewegen door bijvoorbeeld hard te lopen; en de Combinorm, waarvoor je aan de beweegnorm en/of </a:t>
            </a:r>
            <a:r>
              <a:rPr lang="nl-NL" altLang="nl-NL" dirty="0" err="1"/>
              <a:t>fitnorm</a:t>
            </a:r>
            <a:r>
              <a:rPr lang="nl-NL" altLang="nl-NL" dirty="0"/>
              <a:t> moest voldoen.</a:t>
            </a:r>
          </a:p>
          <a:p>
            <a:r>
              <a:rPr lang="nl-NL" altLang="nl-NL" dirty="0"/>
              <a:t>Op verzoek van het ministerie van VWS heeft de Commissie Beweegrichtlijnen van de Gezondheidsraad deze normen opnieuw onder de loep genomen in het licht van nieuwe wetenschappelijke inzichten. </a:t>
            </a:r>
            <a:r>
              <a:rPr lang="nl-NL" altLang="nl-NL" dirty="0">
                <a:hlinkClick r:id="rId3"/>
              </a:rPr>
              <a:t>Meer over het hoe en waarom, vind je hier.</a:t>
            </a:r>
            <a:endParaRPr lang="nl-NL" altLang="nl-NL" dirty="0"/>
          </a:p>
          <a:p>
            <a:r>
              <a:rPr lang="nl-NL" altLang="nl-NL" dirty="0"/>
              <a:t>Uiteindelijk zijn hier de nieuwe beweegrichtlijnen uit voortgekomen, een advies van de Gezondheidsraad aan de minister. Wat precies het advies is volgens de nieuwe richtlijnen, </a:t>
            </a:r>
            <a:r>
              <a:rPr lang="nl-NL" altLang="nl-NL" dirty="0">
                <a:hlinkClick r:id="rId4"/>
              </a:rPr>
              <a:t>lees je in dit artikel</a:t>
            </a:r>
            <a:r>
              <a:rPr lang="nl-NL" altLang="nl-NL" dirty="0"/>
              <a:t>. Hieronder zetten we op een rijtje wat er hetzelfde blijft en wat er verandert.</a:t>
            </a:r>
          </a:p>
          <a:p>
            <a:r>
              <a:rPr lang="nl-NL" altLang="nl-NL" dirty="0">
                <a:hlinkClick r:id="rId5"/>
              </a:rPr>
              <a:t>De beweegrichtlijnen zijn op 22 augustus 2017 als advies gepresenteerd aan de minister van Volksgezondheid, Welzijn en Sport (VWS)</a:t>
            </a:r>
            <a:r>
              <a:rPr lang="nl-NL" altLang="nl-NL" dirty="0"/>
              <a:t>. Nadat de minister het advies overneemt, zijn de beweegrichtlijnen definitief en vervangen zij de beweegnorm, </a:t>
            </a:r>
            <a:r>
              <a:rPr lang="nl-NL" altLang="nl-NL" dirty="0" err="1"/>
              <a:t>fitnorm</a:t>
            </a:r>
            <a:r>
              <a:rPr lang="nl-NL" altLang="nl-NL" dirty="0"/>
              <a:t> en combinorm.</a:t>
            </a:r>
          </a:p>
          <a:p>
            <a:r>
              <a:rPr lang="nl-NL" altLang="nl-NL" b="1" dirty="0"/>
              <a:t>Wat is er hetzelfde gebleven?</a:t>
            </a:r>
          </a:p>
          <a:p>
            <a:r>
              <a:rPr lang="nl-NL" altLang="nl-NL" dirty="0"/>
              <a:t>Het aantal minuten dat je per week moet bewegen: nog steeds 150 minuten (2,5 uur), verspreid over meerdere dagen. Daarnaast wordt ook in de nieuwe beweegrichtlijnen wederom, en dit keer nog sterker, benadrukt dat meer beweging (langer, vaker en/of intensiever) altijd beter is. De richtlijnen geven dus een minimum aan, een ondergrens. Zeker niet een maximum.</a:t>
            </a:r>
          </a:p>
          <a:p>
            <a:r>
              <a:rPr lang="nl-NL" altLang="nl-NL" dirty="0"/>
              <a:t>Net als de beweegnorm, bevatten ook de nieuwe beweegrichtlijnen geen advies voor kinderen tot vier jaar. Dit heeft te maken met het ontbreken van aan wetenschappelijk onderzoek: er is onvoldoende kennis beschikbaar om voor deze groep een goed onderbouwd advies op te stellen.</a:t>
            </a:r>
          </a:p>
          <a:p>
            <a:r>
              <a:rPr lang="nl-NL" altLang="nl-NL" b="1" dirty="0"/>
              <a:t>Wat is er veranderd?</a:t>
            </a:r>
          </a:p>
          <a:p>
            <a:r>
              <a:rPr lang="nl-NL" altLang="nl-NL" b="1" dirty="0"/>
              <a:t>Beweegnorm, combinorm, </a:t>
            </a:r>
            <a:r>
              <a:rPr lang="nl-NL" altLang="nl-NL" b="1" dirty="0" err="1"/>
              <a:t>fitnorm</a:t>
            </a:r>
            <a:r>
              <a:rPr lang="nl-NL" altLang="nl-NL" b="1" dirty="0"/>
              <a:t> vervallen</a:t>
            </a:r>
          </a:p>
          <a:p>
            <a:r>
              <a:rPr lang="nl-NL" altLang="nl-NL" dirty="0"/>
              <a:t>De drie normen verschillende normen zijn samengevoegd in de beweegrichtlijnen. Eén set richtlijnen dus voor de verschillende soorten inspanningen (van matig intensief tot zwaar intensief). </a:t>
            </a:r>
            <a:r>
              <a:rPr lang="nl-NL" altLang="nl-NL" i="1" dirty="0"/>
              <a:t>Ook wordt er geen onderscheid meer gemaakt in het advies voor volwassenen en ouderen, behalve dat voor deze laatste groep tevens balansoefeningen worden aangeraden. </a:t>
            </a:r>
          </a:p>
          <a:p>
            <a:r>
              <a:rPr lang="nl-NL" altLang="nl-NL" b="1" dirty="0"/>
              <a:t>Uitdrukking van de norm in tijd</a:t>
            </a:r>
          </a:p>
          <a:p>
            <a:r>
              <a:rPr lang="nl-NL" altLang="nl-NL" dirty="0"/>
              <a:t>Het totaal aantal actieve minuten dat de richtlijnen adviseren is dus niet veranderd, maar de verdeling hiervan over de week wel. De oude beweegnorm adviseerde om vijf dagen per week, dertig minuten per dag te bewegen. In de nieuwe beweegrichtlijnen is dit advies veranderd naar 2,5 uur per week, verspreid over meerdere dagen. </a:t>
            </a:r>
          </a:p>
          <a:p>
            <a:r>
              <a:rPr lang="nl-NL" altLang="nl-NL" dirty="0"/>
              <a:t>Beweeg je op maandag zestig minuten, dan zou je een andere dag dus een half uurtje minder kunnen bewegen en toch kunnen voldoen aan de richtlijnen. Ook bevatten de nieuwe richtlijnen niet langer het advies om minstens tien minuten aaneengesloten te bewegen. Ook vijf minuten wandelen naar de supermarkt telt dus mee.</a:t>
            </a:r>
          </a:p>
          <a:p>
            <a:r>
              <a:rPr lang="nl-NL" altLang="nl-NL" b="1" dirty="0"/>
              <a:t>Spier- en botversterkende oefeningen</a:t>
            </a:r>
          </a:p>
          <a:p>
            <a:r>
              <a:rPr lang="nl-NL" altLang="nl-NL" dirty="0"/>
              <a:t>Een van de belangrijkste verschillen ten opzichte van de beweegnorm, is dat de nieuwe beweegrichtlijnen volwassenen adviseren om twee keer per week aan spier- en botversterkende activiteiten te doen. Ouderen wordt geadviseerd dit te combineren met balansoefeningen. Voor kinderen is het advies om niet twee, maar drie keer per week aan bot- en spierversterkende oefeningen te doen.</a:t>
            </a:r>
          </a:p>
          <a:p>
            <a:r>
              <a:rPr lang="nl-NL" altLang="nl-NL" dirty="0"/>
              <a:t>De nieuwe richtlijnen bevatten geen advies meer voor en coördinatie- en lenigheidsactiviteiten voor kinderen, omdat hier niet voldoende bewijs voor werd gevonden.</a:t>
            </a:r>
          </a:p>
          <a:p>
            <a:r>
              <a:rPr lang="nl-NL" altLang="nl-NL" b="1" dirty="0"/>
              <a:t>Minder zitten</a:t>
            </a:r>
          </a:p>
          <a:p>
            <a:r>
              <a:rPr lang="nl-NL" altLang="nl-NL" dirty="0"/>
              <a:t>Tot slot is een opvallende toevoeging aan de richtlijnen het nieuwe advies om zitgedrag te verminderen. Omdat er nog relatief weinig onderzoek is naar het effect van zitgedrag op de gezondheid, is dit advies kwalitatief: het is niet uitgedrukt in cijfers en uren, maar simpelweg als ‘minder’.</a:t>
            </a:r>
          </a:p>
          <a:p>
            <a:r>
              <a:rPr lang="nl-NL" altLang="nl-NL" dirty="0"/>
              <a:t>Het belangrijkste om te weten, is dat veel zitten, zeker voor mensen die weinig actief zijn, samen lijkt te hangen met een hoger risico op vroeg overlijden (aan hart- en vaatziekten). Hoe meer je beweegt, hoe minder sterk dit negatieve effect is. Maar alleen als je echt beduidend meer beweegt dan de richtlijnen aangeven, is het effect van veel zitten verwaarloosbaar.</a:t>
            </a:r>
          </a:p>
          <a:p>
            <a:endParaRPr lang="nl-NL" dirty="0"/>
          </a:p>
        </p:txBody>
      </p:sp>
      <p:sp>
        <p:nvSpPr>
          <p:cNvPr id="4" name="Tijdelijke aanduiding voor dianummer 3"/>
          <p:cNvSpPr>
            <a:spLocks noGrp="1"/>
          </p:cNvSpPr>
          <p:nvPr>
            <p:ph type="sldNum" sz="quarter" idx="5"/>
          </p:nvPr>
        </p:nvSpPr>
        <p:spPr/>
        <p:txBody>
          <a:bodyPr/>
          <a:lstStyle/>
          <a:p>
            <a:fld id="{4BC5FD29-9376-4EFD-999E-2E555F052C29}" type="slidenum">
              <a:rPr lang="nl-NL" smtClean="0"/>
              <a:t>5</a:t>
            </a:fld>
            <a:endParaRPr lang="nl-NL"/>
          </a:p>
        </p:txBody>
      </p:sp>
    </p:spTree>
    <p:extLst>
      <p:ext uri="{BB962C8B-B14F-4D97-AF65-F5344CB8AC3E}">
        <p14:creationId xmlns:p14="http://schemas.microsoft.com/office/powerpoint/2010/main" val="1201212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dirty="0"/>
              <a:t>Zie: allesoversport.nl beweegrichtlijn sinds 22 augustus 2017</a:t>
            </a:r>
          </a:p>
          <a:p>
            <a:pPr>
              <a:defRPr/>
            </a:pPr>
            <a:r>
              <a:rPr lang="nl-NL" dirty="0"/>
              <a:t>De beweegrichtlijn voor volwassenen en ouderen is als volgt:</a:t>
            </a:r>
          </a:p>
          <a:p>
            <a:pPr marL="171450" indent="-171450">
              <a:buFont typeface="Arial" panose="020B0604020202020204" pitchFamily="34" charset="0"/>
              <a:buChar char="•"/>
              <a:defRPr/>
            </a:pPr>
            <a:r>
              <a:rPr lang="nl-NL" dirty="0"/>
              <a:t>Bewegen is goed, meer bewegen is beter.</a:t>
            </a:r>
          </a:p>
          <a:p>
            <a:pPr marL="171450" indent="-171450">
              <a:buFont typeface="Arial" panose="020B0604020202020204" pitchFamily="34" charset="0"/>
              <a:buChar char="•"/>
              <a:defRPr/>
            </a:pPr>
            <a:r>
              <a:rPr lang="nl-NL" dirty="0"/>
              <a:t>Doe minstens 150 minuten per week aan matig intensieve inspanning, verspreid over diverse dagen. Langer, vaker en/ of intensiever bewegen geeft extra gezondheidsvoordeel.</a:t>
            </a:r>
          </a:p>
          <a:p>
            <a:pPr marL="171450" indent="-171450">
              <a:buFont typeface="Arial" panose="020B0604020202020204" pitchFamily="34" charset="0"/>
              <a:buChar char="•"/>
              <a:defRPr/>
            </a:pPr>
            <a:r>
              <a:rPr lang="nl-NL" dirty="0"/>
              <a:t>Doe minstens tweemaal per week spier- en botversterkende activiteiten, voor ouderen gecombineerd met balansoefeningen.</a:t>
            </a:r>
          </a:p>
          <a:p>
            <a:pPr marL="171450" indent="-171450">
              <a:buFont typeface="Arial" panose="020B0604020202020204" pitchFamily="34" charset="0"/>
              <a:buChar char="•"/>
              <a:defRPr/>
            </a:pPr>
            <a:r>
              <a:rPr lang="nl-NL" dirty="0"/>
              <a:t>En: voorkom veel stilzitten.</a:t>
            </a:r>
          </a:p>
          <a:p>
            <a:pPr marL="171450" indent="-171450">
              <a:buFont typeface="Arial" panose="020B0604020202020204" pitchFamily="34" charset="0"/>
              <a:buChar char="•"/>
              <a:defRPr/>
            </a:pPr>
            <a:endParaRPr lang="nl-NL" dirty="0"/>
          </a:p>
          <a:p>
            <a:pPr>
              <a:defRPr/>
            </a:pPr>
            <a:r>
              <a:rPr lang="nl-NL" dirty="0"/>
              <a:t>Iedereen wil gezond oud worden en fit blijven. Dat hoeft helemaal niet ingewikkeld te zijn. Bij gezond en fit ouder worden, levert voldoende bewegen een positieve bijdrage.</a:t>
            </a:r>
          </a:p>
          <a:p>
            <a:pPr>
              <a:defRPr/>
            </a:pPr>
            <a:r>
              <a:rPr lang="nl-NL" dirty="0"/>
              <a:t>Om je gezondheid als 55-plusser te onderhouden, is minimaal 150 minuten per week matig intensief bewegen, verspreid over verschillende dagen, noodzakelijk volgens de beweegrichtlijnen. Bijvoorbeeld door te zwemmen, wandelen of fietsen. Ook raden de beweegrichtlijnen ouderen aan om minimaal twee keer per week aan spier- en botversterkende oefeningen te doen, gecombineerd met balansoefeningen. Wat deze adviezen precies betekenen, leggen we in dit artikel uit.</a:t>
            </a:r>
          </a:p>
          <a:p>
            <a:pPr>
              <a:defRPr/>
            </a:pPr>
            <a:r>
              <a:rPr lang="nl-NL" b="1" dirty="0"/>
              <a:t>Verschil tussen matig en zwaar intensief bewegen</a:t>
            </a:r>
          </a:p>
          <a:p>
            <a:pPr>
              <a:defRPr/>
            </a:pPr>
            <a:r>
              <a:rPr lang="nl-NL" dirty="0"/>
              <a:t>Regelmatig bewegen zorgt voor een goede conditie van de hart- en bloedvaten, longen en spieren. Matig intensief bewegen betekent dat de hartslag iets omhoog gaat en de ademhaling versnelt. Praten is nog wel mogelijk, maar wordt wel iets moeilijker. Het gaat erom dat het lichaam drie tot zes keer zoveel energie gebruikt als in rust. Met stevig wandelen verbruikt het lichaam bijvoorbeeld drie keer zoveel energie als in rust, en met fietsen 5,8 keer zoveel. We noemen deze getallen ook wel MET-waarden.</a:t>
            </a:r>
          </a:p>
          <a:p>
            <a:pPr>
              <a:defRPr/>
            </a:pPr>
            <a:r>
              <a:rPr lang="nl-NL" dirty="0"/>
              <a:t>Ben je er niet zeker van in welke categorie een bepaalde activiteit valt? </a:t>
            </a:r>
            <a:r>
              <a:rPr lang="nl-NL" dirty="0">
                <a:hlinkClick r:id="rId3"/>
              </a:rPr>
              <a:t>Hier vind je de MET-waarden van veel gangbare sporten en activiteiten.</a:t>
            </a:r>
            <a:r>
              <a:rPr lang="nl-NL" dirty="0"/>
              <a:t> Een MET-waarde van 3 – 5,9 betekent dat de activiteit matig intensief is. Een MET-waarde van 6 of hoger, betekent dat de activiteit zwaar intensief is.</a:t>
            </a:r>
          </a:p>
          <a:p>
            <a:pPr>
              <a:defRPr/>
            </a:pPr>
            <a:r>
              <a:rPr lang="nl-NL" dirty="0"/>
              <a:t>Bij zware intensieve beweging, zoals tennis of hardlopen, gaat het lichaam zweten en versnelt de ademhaling zodanig dat praten alleen nog mogelijk is in korte zinnen. Bij hardlopen verbruikt het lichaam bijna 12,8 keer zoveel energie als in rust en bij tennis ruim 7,3 keer zoveel. </a:t>
            </a:r>
          </a:p>
          <a:p>
            <a:pPr>
              <a:defRPr/>
            </a:pPr>
            <a:r>
              <a:rPr lang="nl-NL" b="1" dirty="0"/>
              <a:t>Krachtoefeningen</a:t>
            </a:r>
          </a:p>
          <a:p>
            <a:pPr>
              <a:defRPr/>
            </a:pPr>
            <a:r>
              <a:rPr lang="nl-NL" dirty="0"/>
              <a:t>Alleen bewegen is niet voldoende, want de spieren moeten ook getraind worden om ze sterk te houden. Daarom wordt in de beweegrichtlijnen ook aangeraden om minstens twee keer per week aan spier- en botversterkende activiteiten te doen. Dit zijn activiteiten als springen, traplopen, wandelen, hardlopen en dansen en voor spierversterkend specifiek ook bijvoorbeeld fitness(oefeningen) en zwemmen.</a:t>
            </a:r>
          </a:p>
          <a:p>
            <a:pPr>
              <a:defRPr/>
            </a:pPr>
            <a:r>
              <a:rPr lang="nl-NL" dirty="0"/>
              <a:t>Wie wil beginnen met gerichte krachttraining, maar lichamelijke klachten heeft, kan het beste advies vragen bij bijvoorbeeld een fysiotherapeut, de huisarts of een goed onderlegde sportinstructeur.</a:t>
            </a:r>
          </a:p>
          <a:p>
            <a:pPr>
              <a:defRPr/>
            </a:pPr>
            <a:r>
              <a:rPr lang="nl-NL" dirty="0"/>
              <a:t>Aan senioren wordt aangeraden om naast spier- en botversterkende oefeningen, ook balansoefeningen te doen. Dit kunnen statische of dynamische oefeningen zijn, staand of zittend. Niet alleen specifieke oefeningen dragen bij aan de balans: ook sporten als ballet, Tai Chi en yoga helpen de balans te verbeteren.</a:t>
            </a:r>
          </a:p>
          <a:p>
            <a:pPr>
              <a:defRPr/>
            </a:pPr>
            <a:r>
              <a:rPr lang="nl-NL" b="1" dirty="0"/>
              <a:t>Voordelen van voldoen aan de beweegrichtlijnen</a:t>
            </a:r>
          </a:p>
          <a:p>
            <a:pPr>
              <a:defRPr/>
            </a:pPr>
            <a:r>
              <a:rPr lang="nl-NL" dirty="0"/>
              <a:t>Waarom 150 minuten per week bewegen? Waarom al die oefeningen? De Commissie Beweegrichtlijnen heeft onderzoek naar de effecten van bewegen op chronische ziekten en lichamelijke beperkingen (en voor kinderen ook op fitheid) beoordeeld.</a:t>
            </a:r>
          </a:p>
          <a:p>
            <a:pPr>
              <a:defRPr/>
            </a:pPr>
            <a:r>
              <a:rPr lang="nl-NL" dirty="0"/>
              <a:t>Zij hebben geconcludeerd dat 150 minuten per week matig intensief bewegen het risico op fracturen bij ouderen vermindert en dat krachttraining de loopsnelheid en spierkracht verbetert. Daarbij lijkt voldoende beweging samen te hangen met een lager risico op lichamelijke beperkingen en cognitieve achteruitgang, dementie en Alzheimer.</a:t>
            </a:r>
          </a:p>
          <a:p>
            <a:endParaRPr lang="nl-NL" dirty="0"/>
          </a:p>
        </p:txBody>
      </p:sp>
      <p:sp>
        <p:nvSpPr>
          <p:cNvPr id="4" name="Tijdelijke aanduiding voor dianummer 3"/>
          <p:cNvSpPr>
            <a:spLocks noGrp="1"/>
          </p:cNvSpPr>
          <p:nvPr>
            <p:ph type="sldNum" sz="quarter" idx="5"/>
          </p:nvPr>
        </p:nvSpPr>
        <p:spPr/>
        <p:txBody>
          <a:bodyPr/>
          <a:lstStyle/>
          <a:p>
            <a:fld id="{4BC5FD29-9376-4EFD-999E-2E555F052C29}" type="slidenum">
              <a:rPr lang="nl-NL" smtClean="0"/>
              <a:t>6</a:t>
            </a:fld>
            <a:endParaRPr lang="nl-NL"/>
          </a:p>
        </p:txBody>
      </p:sp>
    </p:spTree>
    <p:extLst>
      <p:ext uri="{BB962C8B-B14F-4D97-AF65-F5344CB8AC3E}">
        <p14:creationId xmlns:p14="http://schemas.microsoft.com/office/powerpoint/2010/main" val="47867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nl-NL" altLang="nl-NL" b="1" dirty="0"/>
              <a:t>Matig intensief is MET-waarde tussen 3 en 5,9</a:t>
            </a:r>
          </a:p>
          <a:p>
            <a:pPr eaLnBrk="1" hangingPunct="1"/>
            <a:endParaRPr lang="nl-NL" altLang="nl-NL" b="1" dirty="0"/>
          </a:p>
          <a:p>
            <a:pPr eaLnBrk="1" hangingPunct="1"/>
            <a:r>
              <a:rPr lang="nl-NL" altLang="nl-NL" b="1" dirty="0"/>
              <a:t>Activiteit		MET-waarde</a:t>
            </a:r>
            <a:endParaRPr lang="nl-NL" altLang="nl-NL" dirty="0"/>
          </a:p>
          <a:p>
            <a:pPr eaLnBrk="1" hangingPunct="1"/>
            <a:endParaRPr lang="nl-NL" altLang="nl-NL" dirty="0"/>
          </a:p>
          <a:p>
            <a:pPr eaLnBrk="1" hangingPunct="1"/>
            <a:r>
              <a:rPr lang="nl-NL" altLang="nl-NL" dirty="0"/>
              <a:t>Afwassen		2,5</a:t>
            </a:r>
          </a:p>
          <a:p>
            <a:pPr eaLnBrk="1" hangingPunct="1"/>
            <a:r>
              <a:rPr lang="nl-NL" altLang="nl-NL" dirty="0"/>
              <a:t>Badkamer schoonmaken	3,5</a:t>
            </a:r>
          </a:p>
          <a:p>
            <a:pPr eaLnBrk="1" hangingPunct="1"/>
            <a:r>
              <a:rPr lang="nl-NL" altLang="nl-NL" dirty="0"/>
              <a:t>Boodschappen doen	2,3</a:t>
            </a:r>
          </a:p>
          <a:p>
            <a:pPr eaLnBrk="1" hangingPunct="1"/>
            <a:r>
              <a:rPr lang="nl-NL" altLang="nl-NL" dirty="0"/>
              <a:t>Dansen, ballroom, langzaam	3</a:t>
            </a:r>
          </a:p>
          <a:p>
            <a:pPr eaLnBrk="1" hangingPunct="1"/>
            <a:r>
              <a:rPr lang="nl-NL" altLang="nl-NL" dirty="0"/>
              <a:t>Fietsen, rustig 16-19 km/u	4</a:t>
            </a:r>
          </a:p>
          <a:p>
            <a:pPr eaLnBrk="1" hangingPunct="1"/>
            <a:r>
              <a:rPr lang="nl-NL" altLang="nl-NL" dirty="0"/>
              <a:t>Traplopen, langzaam	4</a:t>
            </a:r>
          </a:p>
          <a:p>
            <a:pPr eaLnBrk="1" hangingPunct="1"/>
            <a:r>
              <a:rPr lang="nl-NL" altLang="nl-NL" dirty="0"/>
              <a:t>Tuinieren		3,8</a:t>
            </a:r>
          </a:p>
          <a:p>
            <a:pPr eaLnBrk="1" hangingPunct="1"/>
            <a:r>
              <a:rPr lang="nl-NL" altLang="nl-NL" dirty="0"/>
              <a:t>Wandelen, rustig 3-5 km/u	3,5</a:t>
            </a:r>
          </a:p>
          <a:p>
            <a:pPr eaLnBrk="1" hangingPunct="1"/>
            <a:r>
              <a:rPr lang="nl-NL" altLang="nl-NL" dirty="0"/>
              <a:t>Zwemmen		3,5</a:t>
            </a:r>
          </a:p>
          <a:p>
            <a:pPr eaLnBrk="1" hangingPunct="1"/>
            <a:endParaRPr lang="nl-NL" altLang="nl-NL" dirty="0"/>
          </a:p>
          <a:p>
            <a:pPr eaLnBrk="1" hangingPunct="1"/>
            <a:r>
              <a:rPr lang="nl-NL" altLang="nl-NL" dirty="0"/>
              <a:t>Bron: allesoversport.nl augustus 2017</a:t>
            </a:r>
          </a:p>
          <a:p>
            <a:endParaRPr lang="nl-NL" dirty="0"/>
          </a:p>
        </p:txBody>
      </p:sp>
      <p:sp>
        <p:nvSpPr>
          <p:cNvPr id="4" name="Tijdelijke aanduiding voor dianummer 3"/>
          <p:cNvSpPr>
            <a:spLocks noGrp="1"/>
          </p:cNvSpPr>
          <p:nvPr>
            <p:ph type="sldNum" sz="quarter" idx="5"/>
          </p:nvPr>
        </p:nvSpPr>
        <p:spPr/>
        <p:txBody>
          <a:bodyPr/>
          <a:lstStyle/>
          <a:p>
            <a:fld id="{4BC5FD29-9376-4EFD-999E-2E555F052C29}" type="slidenum">
              <a:rPr lang="nl-NL" smtClean="0"/>
              <a:t>9</a:t>
            </a:fld>
            <a:endParaRPr lang="nl-NL"/>
          </a:p>
        </p:txBody>
      </p:sp>
    </p:spTree>
    <p:extLst>
      <p:ext uri="{BB962C8B-B14F-4D97-AF65-F5344CB8AC3E}">
        <p14:creationId xmlns:p14="http://schemas.microsoft.com/office/powerpoint/2010/main" val="1183587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nl-NL" altLang="nl-NL" dirty="0"/>
              <a:t>allesoversport.nl:</a:t>
            </a:r>
          </a:p>
          <a:p>
            <a:pPr eaLnBrk="1" hangingPunct="1"/>
            <a:endParaRPr lang="nl-NL" altLang="nl-NL" dirty="0"/>
          </a:p>
          <a:p>
            <a:r>
              <a:rPr lang="nl-NL" altLang="nl-NL" dirty="0"/>
              <a:t>De drie normen voor gezond bewegen die we sinds 1998 kennen (de beweegnorm, de </a:t>
            </a:r>
            <a:r>
              <a:rPr lang="nl-NL" altLang="nl-NL" dirty="0" err="1"/>
              <a:t>fitnorm</a:t>
            </a:r>
            <a:r>
              <a:rPr lang="nl-NL" altLang="nl-NL" dirty="0"/>
              <a:t>, en de combinorm) waren toe aan een update. De nieuwe beweegrichtlijnen die vandaag (22 augustus 2017) bekend zijn gemaakt, verwerken alle nieuwe wetenschappelijke inzichten van de afgelopen bijna 20 jaar.</a:t>
            </a:r>
          </a:p>
          <a:p>
            <a:r>
              <a:rPr lang="nl-NL" altLang="nl-NL" dirty="0"/>
              <a:t>Nederland kende drie normen voor gezond bewegen: de Nederlandse Norm Gezond Bewegen, die adviseerde op minstens vijf dagen per week minimaal een half uur matig intensief te bewegen door bijvoorbeeld stevig door te lopen; de </a:t>
            </a:r>
            <a:r>
              <a:rPr lang="nl-NL" altLang="nl-NL" dirty="0" err="1"/>
              <a:t>Fitnorm</a:t>
            </a:r>
            <a:r>
              <a:rPr lang="nl-NL" altLang="nl-NL" dirty="0"/>
              <a:t> die aangaf op minstens drie dagen per week minimaal twintig minuten zwaar intensief te bewegen door bijvoorbeeld hard te lopen; en de Combinorm, waarvoor je aan de beweegnorm en/of </a:t>
            </a:r>
            <a:r>
              <a:rPr lang="nl-NL" altLang="nl-NL" dirty="0" err="1"/>
              <a:t>fitnorm</a:t>
            </a:r>
            <a:r>
              <a:rPr lang="nl-NL" altLang="nl-NL" dirty="0"/>
              <a:t> moest voldoen.</a:t>
            </a:r>
          </a:p>
          <a:p>
            <a:r>
              <a:rPr lang="nl-NL" altLang="nl-NL" dirty="0"/>
              <a:t>Op verzoek van het ministerie van VWS heeft de Commissie Beweegrichtlijnen van de Gezondheidsraad deze normen opnieuw onder de loep genomen in het licht van nieuwe wetenschappelijke inzichten. </a:t>
            </a:r>
            <a:r>
              <a:rPr lang="nl-NL" altLang="nl-NL" dirty="0">
                <a:hlinkClick r:id="rId3"/>
              </a:rPr>
              <a:t>Meer over het hoe en waarom, vind je hier.</a:t>
            </a:r>
            <a:endParaRPr lang="nl-NL" altLang="nl-NL" dirty="0"/>
          </a:p>
          <a:p>
            <a:r>
              <a:rPr lang="nl-NL" altLang="nl-NL" dirty="0"/>
              <a:t>Uiteindelijk zijn hier de nieuwe beweegrichtlijnen uit voortgekomen, een advies van de Gezondheidsraad aan de minister. Wat precies het advies is volgens de nieuwe richtlijnen, </a:t>
            </a:r>
            <a:r>
              <a:rPr lang="nl-NL" altLang="nl-NL" dirty="0">
                <a:hlinkClick r:id="rId4"/>
              </a:rPr>
              <a:t>lees je in dit artikel</a:t>
            </a:r>
            <a:r>
              <a:rPr lang="nl-NL" altLang="nl-NL" dirty="0"/>
              <a:t>. Hieronder zetten we op een rijtje wat er hetzelfde blijft en wat er verandert.</a:t>
            </a:r>
          </a:p>
          <a:p>
            <a:r>
              <a:rPr lang="nl-NL" altLang="nl-NL" dirty="0">
                <a:hlinkClick r:id="rId5"/>
              </a:rPr>
              <a:t>De beweegrichtlijnen zijn op 22 augustus 2017 als advies gepresenteerd aan de minister van Volksgezondheid, Welzijn en Sport (VWS)</a:t>
            </a:r>
            <a:r>
              <a:rPr lang="nl-NL" altLang="nl-NL" dirty="0"/>
              <a:t>. Nadat de minister het advies overneemt, zijn de beweegrichtlijnen definitief en vervangen zij de beweegnorm, </a:t>
            </a:r>
            <a:r>
              <a:rPr lang="nl-NL" altLang="nl-NL" dirty="0" err="1"/>
              <a:t>fitnorm</a:t>
            </a:r>
            <a:r>
              <a:rPr lang="nl-NL" altLang="nl-NL" dirty="0"/>
              <a:t> en combinorm.</a:t>
            </a:r>
          </a:p>
          <a:p>
            <a:r>
              <a:rPr lang="nl-NL" altLang="nl-NL" b="1" dirty="0"/>
              <a:t>Wat is er hetzelfde gebleven?</a:t>
            </a:r>
          </a:p>
          <a:p>
            <a:r>
              <a:rPr lang="nl-NL" altLang="nl-NL" dirty="0"/>
              <a:t>Het aantal minuten dat je per week moet bewegen: nog steeds 150 minuten (2,5 uur), verspreid over meerdere dagen. Daarnaast wordt ook in de nieuwe beweegrichtlijnen wederom, en dit keer nog sterker, benadrukt dat meer beweging (langer, vaker en/of intensiever) altijd beter is. De richtlijnen geven dus een minimum aan, een ondergrens. Zeker niet een maximum.</a:t>
            </a:r>
          </a:p>
          <a:p>
            <a:r>
              <a:rPr lang="nl-NL" altLang="nl-NL" dirty="0"/>
              <a:t>Net als de beweegnorm, bevatten ook de nieuwe beweegrichtlijnen geen advies voor kinderen tot vier jaar. Dit heeft te maken met het ontbreken van aan wetenschappelijk onderzoek: er is onvoldoende kennis beschikbaar om voor deze groep een goed onderbouwd advies op te stellen.</a:t>
            </a:r>
          </a:p>
          <a:p>
            <a:r>
              <a:rPr lang="nl-NL" altLang="nl-NL" b="1" dirty="0"/>
              <a:t>Wat is er veranderd?</a:t>
            </a:r>
          </a:p>
          <a:p>
            <a:r>
              <a:rPr lang="nl-NL" altLang="nl-NL" b="1" dirty="0"/>
              <a:t>Beweegnorm, combinorm, </a:t>
            </a:r>
            <a:r>
              <a:rPr lang="nl-NL" altLang="nl-NL" b="1" dirty="0" err="1"/>
              <a:t>fitnorm</a:t>
            </a:r>
            <a:r>
              <a:rPr lang="nl-NL" altLang="nl-NL" b="1" dirty="0"/>
              <a:t> vervallen</a:t>
            </a:r>
          </a:p>
          <a:p>
            <a:r>
              <a:rPr lang="nl-NL" altLang="nl-NL" dirty="0"/>
              <a:t>De drie normen verschillende normen zijn samengevoegd in de beweegrichtlijnen. Eén set richtlijnen dus voor de verschillende soorten inspanningen (van matig intensief tot zwaar intensief). </a:t>
            </a:r>
            <a:r>
              <a:rPr lang="nl-NL" altLang="nl-NL" i="1" dirty="0"/>
              <a:t>Ook wordt er geen onderscheid meer gemaakt in het advies voor volwassenen en ouderen, behalve dat voor deze laatste groep tevens balansoefeningen worden aangeraden. </a:t>
            </a:r>
          </a:p>
          <a:p>
            <a:r>
              <a:rPr lang="nl-NL" altLang="nl-NL" b="1" dirty="0"/>
              <a:t>Uitdrukking van de norm in tijd</a:t>
            </a:r>
          </a:p>
          <a:p>
            <a:r>
              <a:rPr lang="nl-NL" altLang="nl-NL" dirty="0"/>
              <a:t>Het totaal aantal actieve minuten dat de richtlijnen adviseren is dus niet veranderd, maar de verdeling hiervan over de week wel. De oude beweegnorm adviseerde om vijf dagen per week, dertig minuten per dag te bewegen. In de nieuwe beweegrichtlijnen is dit advies veranderd naar 2,5 uur per week, verspreid over meerdere dagen. </a:t>
            </a:r>
          </a:p>
          <a:p>
            <a:r>
              <a:rPr lang="nl-NL" altLang="nl-NL" dirty="0"/>
              <a:t>Beweeg je op maandag zestig minuten, dan zou je een andere dag dus een half uurtje minder kunnen bewegen en toch kunnen voldoen aan de richtlijnen. Ook bevatten de nieuwe richtlijnen niet langer het advies om minstens tien minuten aaneengesloten te bewegen. Ook vijf minuten wandelen naar de supermarkt telt dus mee.</a:t>
            </a:r>
          </a:p>
          <a:p>
            <a:r>
              <a:rPr lang="nl-NL" altLang="nl-NL" b="1" dirty="0"/>
              <a:t>Spier- en botversterkende oefeningen</a:t>
            </a:r>
          </a:p>
          <a:p>
            <a:r>
              <a:rPr lang="nl-NL" altLang="nl-NL" dirty="0"/>
              <a:t>Een van de belangrijkste verschillen ten opzichte van de beweegnorm, is dat de nieuwe beweegrichtlijnen volwassenen adviseren om twee keer per week aan spier- en botversterkende activiteiten te doen. Ouderen wordt geadviseerd dit te combineren met balansoefeningen. Voor kinderen is het advies om niet twee, maar drie keer per week aan bot- en spierversterkende oefeningen te doen.</a:t>
            </a:r>
          </a:p>
          <a:p>
            <a:r>
              <a:rPr lang="nl-NL" altLang="nl-NL" dirty="0"/>
              <a:t>De nieuwe richtlijnen bevatten geen advies meer voor en coördinatie- en lenigheidsactiviteiten voor kinderen, omdat hier niet voldoende bewijs voor werd gevonden.</a:t>
            </a:r>
          </a:p>
          <a:p>
            <a:r>
              <a:rPr lang="nl-NL" altLang="nl-NL" b="1" dirty="0"/>
              <a:t>Minder zitten</a:t>
            </a:r>
          </a:p>
          <a:p>
            <a:r>
              <a:rPr lang="nl-NL" altLang="nl-NL" dirty="0"/>
              <a:t>Tot slot is een opvallende toevoeging aan de richtlijnen het nieuwe advies om zitgedrag te verminderen. Omdat er nog relatief weinig onderzoek is naar het effect van zitgedrag op de gezondheid, is dit advies kwalitatief: het is niet uitgedrukt in cijfers en uren, maar simpelweg als ‘minder’.</a:t>
            </a:r>
          </a:p>
          <a:p>
            <a:r>
              <a:rPr lang="nl-NL" altLang="nl-NL" dirty="0"/>
              <a:t>Het belangrijkste om te weten, is dat veel zitten, zeker voor mensen die weinig actief zijn, samen lijkt te hangen met een hoger risico op vroeg overlijden (aan hart- en vaatziekten). Hoe meer je beweegt, hoe minder sterk dit negatieve effect is. Maar alleen als je echt beduidend meer beweegt dan de richtlijnen aangeven, is het effect van veel zitten verwaarloosbaar.</a:t>
            </a:r>
          </a:p>
          <a:p>
            <a:endParaRPr lang="nl-NL" dirty="0"/>
          </a:p>
        </p:txBody>
      </p:sp>
      <p:sp>
        <p:nvSpPr>
          <p:cNvPr id="4" name="Tijdelijke aanduiding voor dianummer 3"/>
          <p:cNvSpPr>
            <a:spLocks noGrp="1"/>
          </p:cNvSpPr>
          <p:nvPr>
            <p:ph type="sldNum" sz="quarter" idx="5"/>
          </p:nvPr>
        </p:nvSpPr>
        <p:spPr/>
        <p:txBody>
          <a:bodyPr/>
          <a:lstStyle/>
          <a:p>
            <a:fld id="{4BC5FD29-9376-4EFD-999E-2E555F052C29}" type="slidenum">
              <a:rPr lang="nl-NL" smtClean="0"/>
              <a:t>10</a:t>
            </a:fld>
            <a:endParaRPr lang="nl-NL"/>
          </a:p>
        </p:txBody>
      </p:sp>
    </p:spTree>
    <p:extLst>
      <p:ext uri="{BB962C8B-B14F-4D97-AF65-F5344CB8AC3E}">
        <p14:creationId xmlns:p14="http://schemas.microsoft.com/office/powerpoint/2010/main" val="271806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4.jpeg"/><Relationship Id="rId1" Type="http://schemas.openxmlformats.org/officeDocument/2006/relationships/slideMaster" Target="../slideMasters/slideMaster7.xml"/><Relationship Id="rId4" Type="http://schemas.openxmlformats.org/officeDocument/2006/relationships/image" Target="../media/image13.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811782"/>
            <a:ext cx="11381704" cy="301645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72" h="9993">
                <a:moveTo>
                  <a:pt x="0" y="9993"/>
                </a:moveTo>
                <a:lnTo>
                  <a:pt x="5147" y="10"/>
                </a:lnTo>
                <a:lnTo>
                  <a:pt x="39593" y="0"/>
                </a:lnTo>
                <a:cubicBezTo>
                  <a:pt x="39597" y="3345"/>
                  <a:pt x="39668" y="6633"/>
                  <a:pt x="39672" y="9978"/>
                </a:cubicBezTo>
                <a:lnTo>
                  <a:pt x="0" y="9993"/>
                </a:lnTo>
                <a:close/>
              </a:path>
            </a:pathLst>
          </a:custGeom>
          <a:solidFill>
            <a:srgbClr val="01214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1616009"/>
            <a:ext cx="9829800" cy="2387600"/>
          </a:xfrm>
        </p:spPr>
        <p:txBody>
          <a:bodyPr anchor="b"/>
          <a:lstStyle>
            <a:lvl1pPr algn="r">
              <a:defRPr sz="6000" b="1" i="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
        <p:nvSpPr>
          <p:cNvPr id="3" name="Subtitle 2">
            <a:extLst>
              <a:ext uri="{FF2B5EF4-FFF2-40B4-BE49-F238E27FC236}">
                <a16:creationId xmlns:a16="http://schemas.microsoft.com/office/drawing/2014/main" id="{54D08C2C-BDBF-A609-26EB-12AB7400B4CC}"/>
              </a:ext>
            </a:extLst>
          </p:cNvPr>
          <p:cNvSpPr>
            <a:spLocks noGrp="1"/>
          </p:cNvSpPr>
          <p:nvPr>
            <p:ph type="subTitle" idx="1"/>
          </p:nvPr>
        </p:nvSpPr>
        <p:spPr>
          <a:xfrm>
            <a:off x="1523999" y="4095684"/>
            <a:ext cx="9829799" cy="438621"/>
          </a:xfrm>
        </p:spPr>
        <p:txBody>
          <a:bodyPr/>
          <a:lstStyle>
            <a:lvl1pPr marL="0" indent="0" algn="r">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Tree>
    <p:extLst>
      <p:ext uri="{BB962C8B-B14F-4D97-AF65-F5344CB8AC3E}">
        <p14:creationId xmlns:p14="http://schemas.microsoft.com/office/powerpoint/2010/main" val="2737479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68BD45"/>
        </a:solid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921201"/>
            <a:ext cx="11463727" cy="228919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 name="connsiteX0" fmla="*/ 0 w 13239"/>
              <a:gd name="connsiteY0" fmla="*/ 9990 h 9990"/>
              <a:gd name="connsiteX1" fmla="*/ 1297 w 13239"/>
              <a:gd name="connsiteY1" fmla="*/ 0 h 9990"/>
              <a:gd name="connsiteX2" fmla="*/ 13239 w 13239"/>
              <a:gd name="connsiteY2" fmla="*/ 42 h 9990"/>
              <a:gd name="connsiteX3" fmla="*/ 10000 w 13239"/>
              <a:gd name="connsiteY3" fmla="*/ 9975 h 9990"/>
              <a:gd name="connsiteX4" fmla="*/ 0 w 13239"/>
              <a:gd name="connsiteY4" fmla="*/ 9990 h 9990"/>
              <a:gd name="connsiteX0" fmla="*/ 0 w 10056"/>
              <a:gd name="connsiteY0" fmla="*/ 10000 h 10037"/>
              <a:gd name="connsiteX1" fmla="*/ 980 w 10056"/>
              <a:gd name="connsiteY1" fmla="*/ 0 h 10037"/>
              <a:gd name="connsiteX2" fmla="*/ 10000 w 10056"/>
              <a:gd name="connsiteY2" fmla="*/ 42 h 10037"/>
              <a:gd name="connsiteX3" fmla="*/ 10056 w 10056"/>
              <a:gd name="connsiteY3" fmla="*/ 10037 h 10037"/>
              <a:gd name="connsiteX4" fmla="*/ 0 w 10056"/>
              <a:gd name="connsiteY4" fmla="*/ 10000 h 10037"/>
              <a:gd name="connsiteX0" fmla="*/ 0 w 10103"/>
              <a:gd name="connsiteY0" fmla="*/ 10000 h 10037"/>
              <a:gd name="connsiteX1" fmla="*/ 980 w 10103"/>
              <a:gd name="connsiteY1" fmla="*/ 0 h 10037"/>
              <a:gd name="connsiteX2" fmla="*/ 10103 w 10103"/>
              <a:gd name="connsiteY2" fmla="*/ 42 h 10037"/>
              <a:gd name="connsiteX3" fmla="*/ 10056 w 10103"/>
              <a:gd name="connsiteY3" fmla="*/ 10037 h 10037"/>
              <a:gd name="connsiteX4" fmla="*/ 0 w 10103"/>
              <a:gd name="connsiteY4" fmla="*/ 10000 h 10037"/>
              <a:gd name="connsiteX0" fmla="*/ 0 w 10113"/>
              <a:gd name="connsiteY0" fmla="*/ 10061 h 10098"/>
              <a:gd name="connsiteX1" fmla="*/ 980 w 10113"/>
              <a:gd name="connsiteY1" fmla="*/ 61 h 10098"/>
              <a:gd name="connsiteX2" fmla="*/ 10113 w 10113"/>
              <a:gd name="connsiteY2" fmla="*/ 0 h 10098"/>
              <a:gd name="connsiteX3" fmla="*/ 10056 w 10113"/>
              <a:gd name="connsiteY3" fmla="*/ 10098 h 10098"/>
              <a:gd name="connsiteX4" fmla="*/ 0 w 10113"/>
              <a:gd name="connsiteY4" fmla="*/ 10061 h 1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3" h="10098">
                <a:moveTo>
                  <a:pt x="0" y="10061"/>
                </a:moveTo>
                <a:cubicBezTo>
                  <a:pt x="327" y="6728"/>
                  <a:pt x="653" y="3394"/>
                  <a:pt x="980" y="61"/>
                </a:cubicBezTo>
                <a:lnTo>
                  <a:pt x="10113" y="0"/>
                </a:lnTo>
                <a:cubicBezTo>
                  <a:pt x="10114" y="3350"/>
                  <a:pt x="10056" y="6748"/>
                  <a:pt x="10056" y="10098"/>
                </a:cubicBezTo>
                <a:lnTo>
                  <a:pt x="0" y="10061"/>
                </a:lnTo>
                <a:close/>
              </a:path>
            </a:pathLst>
          </a:custGeom>
          <a:solidFill>
            <a:srgbClr val="23884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2168768"/>
            <a:ext cx="9829800" cy="1794057"/>
          </a:xfrm>
        </p:spPr>
        <p:txBody>
          <a:bodyPr anchor="b"/>
          <a:lstStyle>
            <a:lvl1pPr algn="r">
              <a:defRPr sz="6000" b="1" i="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Tree>
    <p:extLst>
      <p:ext uri="{BB962C8B-B14F-4D97-AF65-F5344CB8AC3E}">
        <p14:creationId xmlns:p14="http://schemas.microsoft.com/office/powerpoint/2010/main" val="3005423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811782"/>
            <a:ext cx="11381704" cy="301645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72" h="9993">
                <a:moveTo>
                  <a:pt x="0" y="9993"/>
                </a:moveTo>
                <a:lnTo>
                  <a:pt x="5147" y="10"/>
                </a:lnTo>
                <a:lnTo>
                  <a:pt x="39593" y="0"/>
                </a:lnTo>
                <a:cubicBezTo>
                  <a:pt x="39597" y="3345"/>
                  <a:pt x="39668" y="6633"/>
                  <a:pt x="39672" y="9978"/>
                </a:cubicBezTo>
                <a:lnTo>
                  <a:pt x="0" y="9993"/>
                </a:lnTo>
                <a:close/>
              </a:path>
            </a:pathLst>
          </a:custGeom>
          <a:solidFill>
            <a:srgbClr val="0081B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1"/>
                </a:solidFill>
              </a:rPr>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1616009"/>
            <a:ext cx="9829800" cy="2387600"/>
          </a:xfrm>
        </p:spPr>
        <p:txBody>
          <a:bodyPr anchor="b"/>
          <a:lstStyle>
            <a:lvl1pPr algn="r">
              <a:defRPr sz="6000" b="1" i="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
        <p:nvSpPr>
          <p:cNvPr id="3" name="Subtitle 2">
            <a:extLst>
              <a:ext uri="{FF2B5EF4-FFF2-40B4-BE49-F238E27FC236}">
                <a16:creationId xmlns:a16="http://schemas.microsoft.com/office/drawing/2014/main" id="{54D08C2C-BDBF-A609-26EB-12AB7400B4CC}"/>
              </a:ext>
            </a:extLst>
          </p:cNvPr>
          <p:cNvSpPr>
            <a:spLocks noGrp="1"/>
          </p:cNvSpPr>
          <p:nvPr>
            <p:ph type="subTitle" idx="1"/>
          </p:nvPr>
        </p:nvSpPr>
        <p:spPr>
          <a:xfrm>
            <a:off x="1523999" y="4095684"/>
            <a:ext cx="9829799" cy="438621"/>
          </a:xfrm>
        </p:spPr>
        <p:txBody>
          <a:bodyPr/>
          <a:lstStyle>
            <a:lvl1pPr marL="0" indent="0" algn="r">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nl-NL" dirty="0"/>
          </a:p>
        </p:txBody>
      </p:sp>
    </p:spTree>
    <p:extLst>
      <p:ext uri="{BB962C8B-B14F-4D97-AF65-F5344CB8AC3E}">
        <p14:creationId xmlns:p14="http://schemas.microsoft.com/office/powerpoint/2010/main" val="3917487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C20B-13DF-EC32-5032-43B4278F843B}"/>
              </a:ext>
            </a:extLst>
          </p:cNvPr>
          <p:cNvSpPr>
            <a:spLocks noGrp="1"/>
          </p:cNvSpPr>
          <p:nvPr>
            <p:ph type="title"/>
          </p:nvPr>
        </p:nvSpPr>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D2AACEDC-A0B3-F64D-9483-4DDFDF25D9D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Tree>
    <p:extLst>
      <p:ext uri="{BB962C8B-B14F-4D97-AF65-F5344CB8AC3E}">
        <p14:creationId xmlns:p14="http://schemas.microsoft.com/office/powerpoint/2010/main" val="2371440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D8051-31C8-4C7A-7195-10815A07A37C}"/>
              </a:ext>
            </a:extLst>
          </p:cNvPr>
          <p:cNvSpPr>
            <a:spLocks noGrp="1"/>
          </p:cNvSpPr>
          <p:nvPr>
            <p:ph type="title"/>
          </p:nvPr>
        </p:nvSpPr>
        <p:spPr>
          <a:xfrm>
            <a:off x="838200" y="365125"/>
            <a:ext cx="5181600" cy="1325563"/>
          </a:xfrm>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E2BAA52A-7D0A-017A-F183-6D569FD06E7F}"/>
              </a:ext>
            </a:extLst>
          </p:cNvPr>
          <p:cNvSpPr>
            <a:spLocks noGrp="1"/>
          </p:cNvSpPr>
          <p:nvPr>
            <p:ph sz="half" idx="1"/>
          </p:nvPr>
        </p:nvSpPr>
        <p:spPr>
          <a:xfrm>
            <a:off x="838200" y="1825625"/>
            <a:ext cx="5181600" cy="37472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Content Placeholder 3">
            <a:extLst>
              <a:ext uri="{FF2B5EF4-FFF2-40B4-BE49-F238E27FC236}">
                <a16:creationId xmlns:a16="http://schemas.microsoft.com/office/drawing/2014/main" id="{A37B647A-0FED-9C18-38CD-16BE89D76B94}"/>
              </a:ext>
            </a:extLst>
          </p:cNvPr>
          <p:cNvSpPr>
            <a:spLocks noGrp="1"/>
          </p:cNvSpPr>
          <p:nvPr>
            <p:ph sz="half" idx="2"/>
          </p:nvPr>
        </p:nvSpPr>
        <p:spPr>
          <a:xfrm>
            <a:off x="6172200" y="0"/>
            <a:ext cx="6019800" cy="5715001"/>
          </a:xfrm>
        </p:spPr>
        <p:txBody>
          <a:bodyPr/>
          <a:lstStyle>
            <a:lvl1pPr marL="0" indent="0">
              <a:buNone/>
              <a:defRPr>
                <a:noFill/>
              </a:defRPr>
            </a:lvl1pPr>
          </a:lstStyle>
          <a:p>
            <a:pPr lvl="0"/>
            <a:endParaRPr lang="nl-NL" dirty="0"/>
          </a:p>
        </p:txBody>
      </p:sp>
    </p:spTree>
    <p:extLst>
      <p:ext uri="{BB962C8B-B14F-4D97-AF65-F5344CB8AC3E}">
        <p14:creationId xmlns:p14="http://schemas.microsoft.com/office/powerpoint/2010/main" val="2843805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A380E-BA22-5DDA-80D1-11FE3F26FC4F}"/>
              </a:ext>
            </a:extLst>
          </p:cNvPr>
          <p:cNvSpPr>
            <a:spLocks noGrp="1"/>
          </p:cNvSpPr>
          <p:nvPr>
            <p:ph type="title"/>
          </p:nvPr>
        </p:nvSpPr>
        <p:spPr/>
        <p:txBody>
          <a:bodyPr/>
          <a:lstStyle/>
          <a:p>
            <a:r>
              <a:rPr lang="en-GB"/>
              <a:t>Click to edit Master title style</a:t>
            </a:r>
            <a:endParaRPr lang="nl-NL"/>
          </a:p>
        </p:txBody>
      </p:sp>
    </p:spTree>
    <p:extLst>
      <p:ext uri="{BB962C8B-B14F-4D97-AF65-F5344CB8AC3E}">
        <p14:creationId xmlns:p14="http://schemas.microsoft.com/office/powerpoint/2010/main" val="4114235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24A8D4"/>
        </a:solid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921201"/>
            <a:ext cx="11463727" cy="228919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 name="connsiteX0" fmla="*/ 0 w 13239"/>
              <a:gd name="connsiteY0" fmla="*/ 9990 h 9990"/>
              <a:gd name="connsiteX1" fmla="*/ 1297 w 13239"/>
              <a:gd name="connsiteY1" fmla="*/ 0 h 9990"/>
              <a:gd name="connsiteX2" fmla="*/ 13239 w 13239"/>
              <a:gd name="connsiteY2" fmla="*/ 42 h 9990"/>
              <a:gd name="connsiteX3" fmla="*/ 10000 w 13239"/>
              <a:gd name="connsiteY3" fmla="*/ 9975 h 9990"/>
              <a:gd name="connsiteX4" fmla="*/ 0 w 13239"/>
              <a:gd name="connsiteY4" fmla="*/ 9990 h 9990"/>
              <a:gd name="connsiteX0" fmla="*/ 0 w 10056"/>
              <a:gd name="connsiteY0" fmla="*/ 10000 h 10037"/>
              <a:gd name="connsiteX1" fmla="*/ 980 w 10056"/>
              <a:gd name="connsiteY1" fmla="*/ 0 h 10037"/>
              <a:gd name="connsiteX2" fmla="*/ 10000 w 10056"/>
              <a:gd name="connsiteY2" fmla="*/ 42 h 10037"/>
              <a:gd name="connsiteX3" fmla="*/ 10056 w 10056"/>
              <a:gd name="connsiteY3" fmla="*/ 10037 h 10037"/>
              <a:gd name="connsiteX4" fmla="*/ 0 w 10056"/>
              <a:gd name="connsiteY4" fmla="*/ 10000 h 10037"/>
              <a:gd name="connsiteX0" fmla="*/ 0 w 10103"/>
              <a:gd name="connsiteY0" fmla="*/ 10000 h 10037"/>
              <a:gd name="connsiteX1" fmla="*/ 980 w 10103"/>
              <a:gd name="connsiteY1" fmla="*/ 0 h 10037"/>
              <a:gd name="connsiteX2" fmla="*/ 10103 w 10103"/>
              <a:gd name="connsiteY2" fmla="*/ 42 h 10037"/>
              <a:gd name="connsiteX3" fmla="*/ 10056 w 10103"/>
              <a:gd name="connsiteY3" fmla="*/ 10037 h 10037"/>
              <a:gd name="connsiteX4" fmla="*/ 0 w 10103"/>
              <a:gd name="connsiteY4" fmla="*/ 10000 h 10037"/>
              <a:gd name="connsiteX0" fmla="*/ 0 w 10113"/>
              <a:gd name="connsiteY0" fmla="*/ 10061 h 10098"/>
              <a:gd name="connsiteX1" fmla="*/ 980 w 10113"/>
              <a:gd name="connsiteY1" fmla="*/ 61 h 10098"/>
              <a:gd name="connsiteX2" fmla="*/ 10113 w 10113"/>
              <a:gd name="connsiteY2" fmla="*/ 0 h 10098"/>
              <a:gd name="connsiteX3" fmla="*/ 10056 w 10113"/>
              <a:gd name="connsiteY3" fmla="*/ 10098 h 10098"/>
              <a:gd name="connsiteX4" fmla="*/ 0 w 10113"/>
              <a:gd name="connsiteY4" fmla="*/ 10061 h 1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3" h="10098">
                <a:moveTo>
                  <a:pt x="0" y="10061"/>
                </a:moveTo>
                <a:cubicBezTo>
                  <a:pt x="327" y="6728"/>
                  <a:pt x="653" y="3394"/>
                  <a:pt x="980" y="61"/>
                </a:cubicBezTo>
                <a:lnTo>
                  <a:pt x="10113" y="0"/>
                </a:lnTo>
                <a:cubicBezTo>
                  <a:pt x="10114" y="3350"/>
                  <a:pt x="10056" y="6748"/>
                  <a:pt x="10056" y="10098"/>
                </a:cubicBezTo>
                <a:lnTo>
                  <a:pt x="0" y="10061"/>
                </a:lnTo>
                <a:close/>
              </a:path>
            </a:pathLst>
          </a:custGeom>
          <a:solidFill>
            <a:srgbClr val="0081B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2168768"/>
            <a:ext cx="9829800" cy="1794057"/>
          </a:xfrm>
        </p:spPr>
        <p:txBody>
          <a:bodyPr anchor="b"/>
          <a:lstStyle>
            <a:lvl1pPr algn="r">
              <a:defRPr sz="6000" b="1" i="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Tree>
    <p:extLst>
      <p:ext uri="{BB962C8B-B14F-4D97-AF65-F5344CB8AC3E}">
        <p14:creationId xmlns:p14="http://schemas.microsoft.com/office/powerpoint/2010/main" val="1749007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88000" b="-54000"/>
          </a:stretch>
        </a:blip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811782"/>
            <a:ext cx="11381704" cy="301645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72" h="9993">
                <a:moveTo>
                  <a:pt x="0" y="9993"/>
                </a:moveTo>
                <a:lnTo>
                  <a:pt x="5147" y="10"/>
                </a:lnTo>
                <a:lnTo>
                  <a:pt x="39593" y="0"/>
                </a:lnTo>
                <a:cubicBezTo>
                  <a:pt x="39597" y="3345"/>
                  <a:pt x="39668" y="6633"/>
                  <a:pt x="39672" y="9978"/>
                </a:cubicBezTo>
                <a:lnTo>
                  <a:pt x="0" y="9993"/>
                </a:lnTo>
                <a:close/>
              </a:path>
            </a:pathLst>
          </a:custGeom>
          <a:solidFill>
            <a:srgbClr val="6C4D9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1"/>
                </a:solidFill>
              </a:rPr>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1616009"/>
            <a:ext cx="9829800" cy="2387600"/>
          </a:xfrm>
        </p:spPr>
        <p:txBody>
          <a:bodyPr anchor="b"/>
          <a:lstStyle>
            <a:lvl1pPr algn="r">
              <a:defRPr sz="6000" b="1" i="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
        <p:nvSpPr>
          <p:cNvPr id="3" name="Subtitle 2">
            <a:extLst>
              <a:ext uri="{FF2B5EF4-FFF2-40B4-BE49-F238E27FC236}">
                <a16:creationId xmlns:a16="http://schemas.microsoft.com/office/drawing/2014/main" id="{54D08C2C-BDBF-A609-26EB-12AB7400B4CC}"/>
              </a:ext>
            </a:extLst>
          </p:cNvPr>
          <p:cNvSpPr>
            <a:spLocks noGrp="1"/>
          </p:cNvSpPr>
          <p:nvPr>
            <p:ph type="subTitle" idx="1"/>
          </p:nvPr>
        </p:nvSpPr>
        <p:spPr>
          <a:xfrm>
            <a:off x="1523999" y="4095684"/>
            <a:ext cx="9829799" cy="438621"/>
          </a:xfrm>
        </p:spPr>
        <p:txBody>
          <a:bodyPr/>
          <a:lstStyle>
            <a:lvl1pPr marL="0" indent="0" algn="r">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nl-NL" dirty="0"/>
          </a:p>
        </p:txBody>
      </p:sp>
    </p:spTree>
    <p:extLst>
      <p:ext uri="{BB962C8B-B14F-4D97-AF65-F5344CB8AC3E}">
        <p14:creationId xmlns:p14="http://schemas.microsoft.com/office/powerpoint/2010/main" val="1751342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C20B-13DF-EC32-5032-43B4278F843B}"/>
              </a:ext>
            </a:extLst>
          </p:cNvPr>
          <p:cNvSpPr>
            <a:spLocks noGrp="1"/>
          </p:cNvSpPr>
          <p:nvPr>
            <p:ph type="title"/>
          </p:nvPr>
        </p:nvSpPr>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D2AACEDC-A0B3-F64D-9483-4DDFDF25D9D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Tree>
    <p:extLst>
      <p:ext uri="{BB962C8B-B14F-4D97-AF65-F5344CB8AC3E}">
        <p14:creationId xmlns:p14="http://schemas.microsoft.com/office/powerpoint/2010/main" val="33684307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D8051-31C8-4C7A-7195-10815A07A37C}"/>
              </a:ext>
            </a:extLst>
          </p:cNvPr>
          <p:cNvSpPr>
            <a:spLocks noGrp="1"/>
          </p:cNvSpPr>
          <p:nvPr>
            <p:ph type="title"/>
          </p:nvPr>
        </p:nvSpPr>
        <p:spPr>
          <a:xfrm>
            <a:off x="838200" y="365125"/>
            <a:ext cx="5181600" cy="1325563"/>
          </a:xfrm>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E2BAA52A-7D0A-017A-F183-6D569FD06E7F}"/>
              </a:ext>
            </a:extLst>
          </p:cNvPr>
          <p:cNvSpPr>
            <a:spLocks noGrp="1"/>
          </p:cNvSpPr>
          <p:nvPr>
            <p:ph sz="half" idx="1"/>
          </p:nvPr>
        </p:nvSpPr>
        <p:spPr>
          <a:xfrm>
            <a:off x="838200" y="1825625"/>
            <a:ext cx="5181600" cy="37472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Content Placeholder 3">
            <a:extLst>
              <a:ext uri="{FF2B5EF4-FFF2-40B4-BE49-F238E27FC236}">
                <a16:creationId xmlns:a16="http://schemas.microsoft.com/office/drawing/2014/main" id="{A37B647A-0FED-9C18-38CD-16BE89D76B94}"/>
              </a:ext>
            </a:extLst>
          </p:cNvPr>
          <p:cNvSpPr>
            <a:spLocks noGrp="1"/>
          </p:cNvSpPr>
          <p:nvPr>
            <p:ph sz="half" idx="2"/>
          </p:nvPr>
        </p:nvSpPr>
        <p:spPr>
          <a:xfrm>
            <a:off x="6172200" y="0"/>
            <a:ext cx="6019800" cy="5715001"/>
          </a:xfrm>
        </p:spPr>
        <p:txBody>
          <a:bodyPr/>
          <a:lstStyle>
            <a:lvl1pPr marL="0" indent="0">
              <a:buNone/>
              <a:defRPr>
                <a:noFill/>
              </a:defRPr>
            </a:lvl1pPr>
          </a:lstStyle>
          <a:p>
            <a:pPr lvl="0"/>
            <a:endParaRPr lang="nl-NL" dirty="0"/>
          </a:p>
        </p:txBody>
      </p:sp>
    </p:spTree>
    <p:extLst>
      <p:ext uri="{BB962C8B-B14F-4D97-AF65-F5344CB8AC3E}">
        <p14:creationId xmlns:p14="http://schemas.microsoft.com/office/powerpoint/2010/main" val="3778060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A380E-BA22-5DDA-80D1-11FE3F26FC4F}"/>
              </a:ext>
            </a:extLst>
          </p:cNvPr>
          <p:cNvSpPr>
            <a:spLocks noGrp="1"/>
          </p:cNvSpPr>
          <p:nvPr>
            <p:ph type="title"/>
          </p:nvPr>
        </p:nvSpPr>
        <p:spPr/>
        <p:txBody>
          <a:bodyPr/>
          <a:lstStyle/>
          <a:p>
            <a:r>
              <a:rPr lang="en-GB"/>
              <a:t>Click to edit Master title style</a:t>
            </a:r>
            <a:endParaRPr lang="nl-NL"/>
          </a:p>
        </p:txBody>
      </p:sp>
    </p:spTree>
    <p:extLst>
      <p:ext uri="{BB962C8B-B14F-4D97-AF65-F5344CB8AC3E}">
        <p14:creationId xmlns:p14="http://schemas.microsoft.com/office/powerpoint/2010/main" val="2864158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C20B-13DF-EC32-5032-43B4278F843B}"/>
              </a:ext>
            </a:extLst>
          </p:cNvPr>
          <p:cNvSpPr>
            <a:spLocks noGrp="1"/>
          </p:cNvSpPr>
          <p:nvPr>
            <p:ph type="title"/>
          </p:nvPr>
        </p:nvSpPr>
        <p:spPr/>
        <p:txBody>
          <a:bodyPr/>
          <a:lstStyle/>
          <a:p>
            <a:r>
              <a:rPr lang="nl-NL"/>
              <a:t>Klik om stijl te bewerken</a:t>
            </a:r>
          </a:p>
        </p:txBody>
      </p:sp>
      <p:sp>
        <p:nvSpPr>
          <p:cNvPr id="3" name="Content Placeholder 2">
            <a:extLst>
              <a:ext uri="{FF2B5EF4-FFF2-40B4-BE49-F238E27FC236}">
                <a16:creationId xmlns:a16="http://schemas.microsoft.com/office/drawing/2014/main" id="{D2AACEDC-A0B3-F64D-9483-4DDFDF25D9D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532953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826DA3"/>
        </a:solid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921201"/>
            <a:ext cx="11463727" cy="228919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 name="connsiteX0" fmla="*/ 0 w 13239"/>
              <a:gd name="connsiteY0" fmla="*/ 9990 h 9990"/>
              <a:gd name="connsiteX1" fmla="*/ 1297 w 13239"/>
              <a:gd name="connsiteY1" fmla="*/ 0 h 9990"/>
              <a:gd name="connsiteX2" fmla="*/ 13239 w 13239"/>
              <a:gd name="connsiteY2" fmla="*/ 42 h 9990"/>
              <a:gd name="connsiteX3" fmla="*/ 10000 w 13239"/>
              <a:gd name="connsiteY3" fmla="*/ 9975 h 9990"/>
              <a:gd name="connsiteX4" fmla="*/ 0 w 13239"/>
              <a:gd name="connsiteY4" fmla="*/ 9990 h 9990"/>
              <a:gd name="connsiteX0" fmla="*/ 0 w 10056"/>
              <a:gd name="connsiteY0" fmla="*/ 10000 h 10037"/>
              <a:gd name="connsiteX1" fmla="*/ 980 w 10056"/>
              <a:gd name="connsiteY1" fmla="*/ 0 h 10037"/>
              <a:gd name="connsiteX2" fmla="*/ 10000 w 10056"/>
              <a:gd name="connsiteY2" fmla="*/ 42 h 10037"/>
              <a:gd name="connsiteX3" fmla="*/ 10056 w 10056"/>
              <a:gd name="connsiteY3" fmla="*/ 10037 h 10037"/>
              <a:gd name="connsiteX4" fmla="*/ 0 w 10056"/>
              <a:gd name="connsiteY4" fmla="*/ 10000 h 10037"/>
              <a:gd name="connsiteX0" fmla="*/ 0 w 10103"/>
              <a:gd name="connsiteY0" fmla="*/ 10000 h 10037"/>
              <a:gd name="connsiteX1" fmla="*/ 980 w 10103"/>
              <a:gd name="connsiteY1" fmla="*/ 0 h 10037"/>
              <a:gd name="connsiteX2" fmla="*/ 10103 w 10103"/>
              <a:gd name="connsiteY2" fmla="*/ 42 h 10037"/>
              <a:gd name="connsiteX3" fmla="*/ 10056 w 10103"/>
              <a:gd name="connsiteY3" fmla="*/ 10037 h 10037"/>
              <a:gd name="connsiteX4" fmla="*/ 0 w 10103"/>
              <a:gd name="connsiteY4" fmla="*/ 10000 h 10037"/>
              <a:gd name="connsiteX0" fmla="*/ 0 w 10113"/>
              <a:gd name="connsiteY0" fmla="*/ 10061 h 10098"/>
              <a:gd name="connsiteX1" fmla="*/ 980 w 10113"/>
              <a:gd name="connsiteY1" fmla="*/ 61 h 10098"/>
              <a:gd name="connsiteX2" fmla="*/ 10113 w 10113"/>
              <a:gd name="connsiteY2" fmla="*/ 0 h 10098"/>
              <a:gd name="connsiteX3" fmla="*/ 10056 w 10113"/>
              <a:gd name="connsiteY3" fmla="*/ 10098 h 10098"/>
              <a:gd name="connsiteX4" fmla="*/ 0 w 10113"/>
              <a:gd name="connsiteY4" fmla="*/ 10061 h 1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3" h="10098">
                <a:moveTo>
                  <a:pt x="0" y="10061"/>
                </a:moveTo>
                <a:cubicBezTo>
                  <a:pt x="327" y="6728"/>
                  <a:pt x="653" y="3394"/>
                  <a:pt x="980" y="61"/>
                </a:cubicBezTo>
                <a:lnTo>
                  <a:pt x="10113" y="0"/>
                </a:lnTo>
                <a:cubicBezTo>
                  <a:pt x="10114" y="3350"/>
                  <a:pt x="10056" y="6748"/>
                  <a:pt x="10056" y="10098"/>
                </a:cubicBezTo>
                <a:lnTo>
                  <a:pt x="0" y="10061"/>
                </a:lnTo>
                <a:close/>
              </a:path>
            </a:pathLst>
          </a:custGeom>
          <a:solidFill>
            <a:srgbClr val="6C4D9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2168768"/>
            <a:ext cx="9829800" cy="1794057"/>
          </a:xfrm>
        </p:spPr>
        <p:txBody>
          <a:bodyPr anchor="b"/>
          <a:lstStyle>
            <a:lvl1pPr algn="r">
              <a:defRPr sz="6000" b="1" i="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Tree>
    <p:extLst>
      <p:ext uri="{BB962C8B-B14F-4D97-AF65-F5344CB8AC3E}">
        <p14:creationId xmlns:p14="http://schemas.microsoft.com/office/powerpoint/2010/main" val="2231010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53000" b="-53000"/>
          </a:stretch>
        </a:blip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811782"/>
            <a:ext cx="11381704" cy="301645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72" h="9993">
                <a:moveTo>
                  <a:pt x="0" y="9993"/>
                </a:moveTo>
                <a:lnTo>
                  <a:pt x="5147" y="10"/>
                </a:lnTo>
                <a:lnTo>
                  <a:pt x="39593" y="0"/>
                </a:lnTo>
                <a:cubicBezTo>
                  <a:pt x="39597" y="3345"/>
                  <a:pt x="39668" y="6633"/>
                  <a:pt x="39672" y="9978"/>
                </a:cubicBezTo>
                <a:lnTo>
                  <a:pt x="0" y="9993"/>
                </a:lnTo>
                <a:close/>
              </a:path>
            </a:pathLst>
          </a:custGeom>
          <a:solidFill>
            <a:srgbClr val="D20D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1"/>
                </a:solidFill>
              </a:rPr>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1616009"/>
            <a:ext cx="9829800" cy="2387600"/>
          </a:xfrm>
        </p:spPr>
        <p:txBody>
          <a:bodyPr anchor="b"/>
          <a:lstStyle>
            <a:lvl1pPr algn="r">
              <a:defRPr sz="6000" b="1" i="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
        <p:nvSpPr>
          <p:cNvPr id="3" name="Subtitle 2">
            <a:extLst>
              <a:ext uri="{FF2B5EF4-FFF2-40B4-BE49-F238E27FC236}">
                <a16:creationId xmlns:a16="http://schemas.microsoft.com/office/drawing/2014/main" id="{54D08C2C-BDBF-A609-26EB-12AB7400B4CC}"/>
              </a:ext>
            </a:extLst>
          </p:cNvPr>
          <p:cNvSpPr>
            <a:spLocks noGrp="1"/>
          </p:cNvSpPr>
          <p:nvPr>
            <p:ph type="subTitle" idx="1"/>
          </p:nvPr>
        </p:nvSpPr>
        <p:spPr>
          <a:xfrm>
            <a:off x="1523999" y="4095684"/>
            <a:ext cx="9829799" cy="438621"/>
          </a:xfrm>
        </p:spPr>
        <p:txBody>
          <a:bodyPr/>
          <a:lstStyle>
            <a:lvl1pPr marL="0" indent="0" algn="r">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nl-NL" dirty="0"/>
          </a:p>
        </p:txBody>
      </p:sp>
    </p:spTree>
    <p:extLst>
      <p:ext uri="{BB962C8B-B14F-4D97-AF65-F5344CB8AC3E}">
        <p14:creationId xmlns:p14="http://schemas.microsoft.com/office/powerpoint/2010/main" val="2454661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C20B-13DF-EC32-5032-43B4278F843B}"/>
              </a:ext>
            </a:extLst>
          </p:cNvPr>
          <p:cNvSpPr>
            <a:spLocks noGrp="1"/>
          </p:cNvSpPr>
          <p:nvPr>
            <p:ph type="title"/>
          </p:nvPr>
        </p:nvSpPr>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D2AACEDC-A0B3-F64D-9483-4DDFDF25D9D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Tree>
    <p:extLst>
      <p:ext uri="{BB962C8B-B14F-4D97-AF65-F5344CB8AC3E}">
        <p14:creationId xmlns:p14="http://schemas.microsoft.com/office/powerpoint/2010/main" val="4157518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D8051-31C8-4C7A-7195-10815A07A37C}"/>
              </a:ext>
            </a:extLst>
          </p:cNvPr>
          <p:cNvSpPr>
            <a:spLocks noGrp="1"/>
          </p:cNvSpPr>
          <p:nvPr>
            <p:ph type="title"/>
          </p:nvPr>
        </p:nvSpPr>
        <p:spPr>
          <a:xfrm>
            <a:off x="838200" y="365125"/>
            <a:ext cx="5181600" cy="1325563"/>
          </a:xfrm>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E2BAA52A-7D0A-017A-F183-6D569FD06E7F}"/>
              </a:ext>
            </a:extLst>
          </p:cNvPr>
          <p:cNvSpPr>
            <a:spLocks noGrp="1"/>
          </p:cNvSpPr>
          <p:nvPr>
            <p:ph sz="half" idx="1"/>
          </p:nvPr>
        </p:nvSpPr>
        <p:spPr>
          <a:xfrm>
            <a:off x="838200" y="1825625"/>
            <a:ext cx="5181600" cy="37472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Content Placeholder 3">
            <a:extLst>
              <a:ext uri="{FF2B5EF4-FFF2-40B4-BE49-F238E27FC236}">
                <a16:creationId xmlns:a16="http://schemas.microsoft.com/office/drawing/2014/main" id="{A37B647A-0FED-9C18-38CD-16BE89D76B94}"/>
              </a:ext>
            </a:extLst>
          </p:cNvPr>
          <p:cNvSpPr>
            <a:spLocks noGrp="1"/>
          </p:cNvSpPr>
          <p:nvPr>
            <p:ph sz="half" idx="2"/>
          </p:nvPr>
        </p:nvSpPr>
        <p:spPr>
          <a:xfrm>
            <a:off x="6172200" y="0"/>
            <a:ext cx="6019800" cy="5715001"/>
          </a:xfrm>
        </p:spPr>
        <p:txBody>
          <a:bodyPr/>
          <a:lstStyle>
            <a:lvl1pPr marL="0" indent="0">
              <a:buNone/>
              <a:defRPr>
                <a:noFill/>
              </a:defRPr>
            </a:lvl1pPr>
          </a:lstStyle>
          <a:p>
            <a:pPr lvl="0"/>
            <a:endParaRPr lang="nl-NL" dirty="0"/>
          </a:p>
        </p:txBody>
      </p:sp>
    </p:spTree>
    <p:extLst>
      <p:ext uri="{BB962C8B-B14F-4D97-AF65-F5344CB8AC3E}">
        <p14:creationId xmlns:p14="http://schemas.microsoft.com/office/powerpoint/2010/main" val="22409986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A380E-BA22-5DDA-80D1-11FE3F26FC4F}"/>
              </a:ext>
            </a:extLst>
          </p:cNvPr>
          <p:cNvSpPr>
            <a:spLocks noGrp="1"/>
          </p:cNvSpPr>
          <p:nvPr>
            <p:ph type="title"/>
          </p:nvPr>
        </p:nvSpPr>
        <p:spPr/>
        <p:txBody>
          <a:bodyPr/>
          <a:lstStyle/>
          <a:p>
            <a:r>
              <a:rPr lang="en-GB"/>
              <a:t>Click to edit Master title style</a:t>
            </a:r>
            <a:endParaRPr lang="nl-NL"/>
          </a:p>
        </p:txBody>
      </p:sp>
    </p:spTree>
    <p:extLst>
      <p:ext uri="{BB962C8B-B14F-4D97-AF65-F5344CB8AC3E}">
        <p14:creationId xmlns:p14="http://schemas.microsoft.com/office/powerpoint/2010/main" val="2179327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E67A96"/>
        </a:solid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921201"/>
            <a:ext cx="11463727" cy="228919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 name="connsiteX0" fmla="*/ 0 w 13239"/>
              <a:gd name="connsiteY0" fmla="*/ 9990 h 9990"/>
              <a:gd name="connsiteX1" fmla="*/ 1297 w 13239"/>
              <a:gd name="connsiteY1" fmla="*/ 0 h 9990"/>
              <a:gd name="connsiteX2" fmla="*/ 13239 w 13239"/>
              <a:gd name="connsiteY2" fmla="*/ 42 h 9990"/>
              <a:gd name="connsiteX3" fmla="*/ 10000 w 13239"/>
              <a:gd name="connsiteY3" fmla="*/ 9975 h 9990"/>
              <a:gd name="connsiteX4" fmla="*/ 0 w 13239"/>
              <a:gd name="connsiteY4" fmla="*/ 9990 h 9990"/>
              <a:gd name="connsiteX0" fmla="*/ 0 w 10056"/>
              <a:gd name="connsiteY0" fmla="*/ 10000 h 10037"/>
              <a:gd name="connsiteX1" fmla="*/ 980 w 10056"/>
              <a:gd name="connsiteY1" fmla="*/ 0 h 10037"/>
              <a:gd name="connsiteX2" fmla="*/ 10000 w 10056"/>
              <a:gd name="connsiteY2" fmla="*/ 42 h 10037"/>
              <a:gd name="connsiteX3" fmla="*/ 10056 w 10056"/>
              <a:gd name="connsiteY3" fmla="*/ 10037 h 10037"/>
              <a:gd name="connsiteX4" fmla="*/ 0 w 10056"/>
              <a:gd name="connsiteY4" fmla="*/ 10000 h 10037"/>
              <a:gd name="connsiteX0" fmla="*/ 0 w 10103"/>
              <a:gd name="connsiteY0" fmla="*/ 10000 h 10037"/>
              <a:gd name="connsiteX1" fmla="*/ 980 w 10103"/>
              <a:gd name="connsiteY1" fmla="*/ 0 h 10037"/>
              <a:gd name="connsiteX2" fmla="*/ 10103 w 10103"/>
              <a:gd name="connsiteY2" fmla="*/ 42 h 10037"/>
              <a:gd name="connsiteX3" fmla="*/ 10056 w 10103"/>
              <a:gd name="connsiteY3" fmla="*/ 10037 h 10037"/>
              <a:gd name="connsiteX4" fmla="*/ 0 w 10103"/>
              <a:gd name="connsiteY4" fmla="*/ 10000 h 10037"/>
              <a:gd name="connsiteX0" fmla="*/ 0 w 10113"/>
              <a:gd name="connsiteY0" fmla="*/ 10061 h 10098"/>
              <a:gd name="connsiteX1" fmla="*/ 980 w 10113"/>
              <a:gd name="connsiteY1" fmla="*/ 61 h 10098"/>
              <a:gd name="connsiteX2" fmla="*/ 10113 w 10113"/>
              <a:gd name="connsiteY2" fmla="*/ 0 h 10098"/>
              <a:gd name="connsiteX3" fmla="*/ 10056 w 10113"/>
              <a:gd name="connsiteY3" fmla="*/ 10098 h 10098"/>
              <a:gd name="connsiteX4" fmla="*/ 0 w 10113"/>
              <a:gd name="connsiteY4" fmla="*/ 10061 h 1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3" h="10098">
                <a:moveTo>
                  <a:pt x="0" y="10061"/>
                </a:moveTo>
                <a:cubicBezTo>
                  <a:pt x="327" y="6728"/>
                  <a:pt x="653" y="3394"/>
                  <a:pt x="980" y="61"/>
                </a:cubicBezTo>
                <a:lnTo>
                  <a:pt x="10113" y="0"/>
                </a:lnTo>
                <a:cubicBezTo>
                  <a:pt x="10114" y="3350"/>
                  <a:pt x="10056" y="6748"/>
                  <a:pt x="10056" y="10098"/>
                </a:cubicBezTo>
                <a:lnTo>
                  <a:pt x="0" y="10061"/>
                </a:lnTo>
                <a:close/>
              </a:path>
            </a:pathLst>
          </a:custGeom>
          <a:solidFill>
            <a:srgbClr val="D20D6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2168768"/>
            <a:ext cx="9829800" cy="1794057"/>
          </a:xfrm>
        </p:spPr>
        <p:txBody>
          <a:bodyPr anchor="b"/>
          <a:lstStyle>
            <a:lvl1pPr algn="r">
              <a:defRPr sz="6000" b="1" i="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Tree>
    <p:extLst>
      <p:ext uri="{BB962C8B-B14F-4D97-AF65-F5344CB8AC3E}">
        <p14:creationId xmlns:p14="http://schemas.microsoft.com/office/powerpoint/2010/main" val="346250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21000" b="-2000"/>
          </a:stretch>
        </a:blip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811782"/>
            <a:ext cx="11381704" cy="301645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72" h="9993">
                <a:moveTo>
                  <a:pt x="0" y="9993"/>
                </a:moveTo>
                <a:lnTo>
                  <a:pt x="5147" y="10"/>
                </a:lnTo>
                <a:lnTo>
                  <a:pt x="39593" y="0"/>
                </a:lnTo>
                <a:cubicBezTo>
                  <a:pt x="39597" y="3345"/>
                  <a:pt x="39668" y="6633"/>
                  <a:pt x="39672" y="9978"/>
                </a:cubicBezTo>
                <a:lnTo>
                  <a:pt x="0" y="9993"/>
                </a:lnTo>
                <a:close/>
              </a:path>
            </a:pathLst>
          </a:custGeom>
          <a:solidFill>
            <a:srgbClr val="C45529"/>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1"/>
                </a:solidFill>
              </a:rPr>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1616009"/>
            <a:ext cx="9829800" cy="2387600"/>
          </a:xfrm>
        </p:spPr>
        <p:txBody>
          <a:bodyPr anchor="b"/>
          <a:lstStyle>
            <a:lvl1pPr algn="r">
              <a:defRPr sz="6000" b="1" i="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
        <p:nvSpPr>
          <p:cNvPr id="3" name="Subtitle 2">
            <a:extLst>
              <a:ext uri="{FF2B5EF4-FFF2-40B4-BE49-F238E27FC236}">
                <a16:creationId xmlns:a16="http://schemas.microsoft.com/office/drawing/2014/main" id="{54D08C2C-BDBF-A609-26EB-12AB7400B4CC}"/>
              </a:ext>
            </a:extLst>
          </p:cNvPr>
          <p:cNvSpPr>
            <a:spLocks noGrp="1"/>
          </p:cNvSpPr>
          <p:nvPr>
            <p:ph type="subTitle" idx="1"/>
          </p:nvPr>
        </p:nvSpPr>
        <p:spPr>
          <a:xfrm>
            <a:off x="1523999" y="4095684"/>
            <a:ext cx="9829799" cy="438621"/>
          </a:xfrm>
        </p:spPr>
        <p:txBody>
          <a:bodyPr/>
          <a:lstStyle>
            <a:lvl1pPr marL="0" indent="0" algn="r">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nl-NL" dirty="0"/>
          </a:p>
        </p:txBody>
      </p:sp>
    </p:spTree>
    <p:extLst>
      <p:ext uri="{BB962C8B-B14F-4D97-AF65-F5344CB8AC3E}">
        <p14:creationId xmlns:p14="http://schemas.microsoft.com/office/powerpoint/2010/main" val="11289439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C20B-13DF-EC32-5032-43B4278F843B}"/>
              </a:ext>
            </a:extLst>
          </p:cNvPr>
          <p:cNvSpPr>
            <a:spLocks noGrp="1"/>
          </p:cNvSpPr>
          <p:nvPr>
            <p:ph type="title"/>
          </p:nvPr>
        </p:nvSpPr>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D2AACEDC-A0B3-F64D-9483-4DDFDF25D9D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Tree>
    <p:extLst>
      <p:ext uri="{BB962C8B-B14F-4D97-AF65-F5344CB8AC3E}">
        <p14:creationId xmlns:p14="http://schemas.microsoft.com/office/powerpoint/2010/main" val="2489222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D8051-31C8-4C7A-7195-10815A07A37C}"/>
              </a:ext>
            </a:extLst>
          </p:cNvPr>
          <p:cNvSpPr>
            <a:spLocks noGrp="1"/>
          </p:cNvSpPr>
          <p:nvPr>
            <p:ph type="title"/>
          </p:nvPr>
        </p:nvSpPr>
        <p:spPr>
          <a:xfrm>
            <a:off x="838200" y="365125"/>
            <a:ext cx="5181600" cy="1325563"/>
          </a:xfrm>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E2BAA52A-7D0A-017A-F183-6D569FD06E7F}"/>
              </a:ext>
            </a:extLst>
          </p:cNvPr>
          <p:cNvSpPr>
            <a:spLocks noGrp="1"/>
          </p:cNvSpPr>
          <p:nvPr>
            <p:ph sz="half" idx="1"/>
          </p:nvPr>
        </p:nvSpPr>
        <p:spPr>
          <a:xfrm>
            <a:off x="838200" y="1825625"/>
            <a:ext cx="5181600" cy="37472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Content Placeholder 3">
            <a:extLst>
              <a:ext uri="{FF2B5EF4-FFF2-40B4-BE49-F238E27FC236}">
                <a16:creationId xmlns:a16="http://schemas.microsoft.com/office/drawing/2014/main" id="{A37B647A-0FED-9C18-38CD-16BE89D76B94}"/>
              </a:ext>
            </a:extLst>
          </p:cNvPr>
          <p:cNvSpPr>
            <a:spLocks noGrp="1"/>
          </p:cNvSpPr>
          <p:nvPr>
            <p:ph sz="half" idx="2"/>
          </p:nvPr>
        </p:nvSpPr>
        <p:spPr>
          <a:xfrm>
            <a:off x="6172200" y="0"/>
            <a:ext cx="6019800" cy="5715001"/>
          </a:xfrm>
        </p:spPr>
        <p:txBody>
          <a:bodyPr/>
          <a:lstStyle>
            <a:lvl1pPr marL="0" indent="0">
              <a:buNone/>
              <a:defRPr>
                <a:noFill/>
              </a:defRPr>
            </a:lvl1pPr>
          </a:lstStyle>
          <a:p>
            <a:pPr lvl="0"/>
            <a:endParaRPr lang="nl-NL" dirty="0"/>
          </a:p>
        </p:txBody>
      </p:sp>
    </p:spTree>
    <p:extLst>
      <p:ext uri="{BB962C8B-B14F-4D97-AF65-F5344CB8AC3E}">
        <p14:creationId xmlns:p14="http://schemas.microsoft.com/office/powerpoint/2010/main" val="35721699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A380E-BA22-5DDA-80D1-11FE3F26FC4F}"/>
              </a:ext>
            </a:extLst>
          </p:cNvPr>
          <p:cNvSpPr>
            <a:spLocks noGrp="1"/>
          </p:cNvSpPr>
          <p:nvPr>
            <p:ph type="title"/>
          </p:nvPr>
        </p:nvSpPr>
        <p:spPr/>
        <p:txBody>
          <a:bodyPr/>
          <a:lstStyle/>
          <a:p>
            <a:r>
              <a:rPr lang="en-GB"/>
              <a:t>Click to edit Master title style</a:t>
            </a:r>
            <a:endParaRPr lang="nl-NL"/>
          </a:p>
        </p:txBody>
      </p:sp>
    </p:spTree>
    <p:extLst>
      <p:ext uri="{BB962C8B-B14F-4D97-AF65-F5344CB8AC3E}">
        <p14:creationId xmlns:p14="http://schemas.microsoft.com/office/powerpoint/2010/main" val="3326715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D8051-31C8-4C7A-7195-10815A07A37C}"/>
              </a:ext>
            </a:extLst>
          </p:cNvPr>
          <p:cNvSpPr>
            <a:spLocks noGrp="1"/>
          </p:cNvSpPr>
          <p:nvPr>
            <p:ph type="title"/>
          </p:nvPr>
        </p:nvSpPr>
        <p:spPr>
          <a:xfrm>
            <a:off x="838200" y="365125"/>
            <a:ext cx="5181600" cy="1325563"/>
          </a:xfrm>
        </p:spPr>
        <p:txBody>
          <a:bodyPr/>
          <a:lstStyle/>
          <a:p>
            <a:r>
              <a:rPr lang="nl-NL"/>
              <a:t>Klik om stijl te bewerken</a:t>
            </a:r>
          </a:p>
        </p:txBody>
      </p:sp>
      <p:sp>
        <p:nvSpPr>
          <p:cNvPr id="3" name="Content Placeholder 2">
            <a:extLst>
              <a:ext uri="{FF2B5EF4-FFF2-40B4-BE49-F238E27FC236}">
                <a16:creationId xmlns:a16="http://schemas.microsoft.com/office/drawing/2014/main" id="{E2BAA52A-7D0A-017A-F183-6D569FD06E7F}"/>
              </a:ext>
            </a:extLst>
          </p:cNvPr>
          <p:cNvSpPr>
            <a:spLocks noGrp="1"/>
          </p:cNvSpPr>
          <p:nvPr>
            <p:ph sz="half" idx="1"/>
          </p:nvPr>
        </p:nvSpPr>
        <p:spPr>
          <a:xfrm>
            <a:off x="838200" y="1825625"/>
            <a:ext cx="5181600" cy="37472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Content Placeholder 3">
            <a:extLst>
              <a:ext uri="{FF2B5EF4-FFF2-40B4-BE49-F238E27FC236}">
                <a16:creationId xmlns:a16="http://schemas.microsoft.com/office/drawing/2014/main" id="{A37B647A-0FED-9C18-38CD-16BE89D76B94}"/>
              </a:ext>
            </a:extLst>
          </p:cNvPr>
          <p:cNvSpPr>
            <a:spLocks noGrp="1"/>
          </p:cNvSpPr>
          <p:nvPr>
            <p:ph sz="half" idx="2"/>
          </p:nvPr>
        </p:nvSpPr>
        <p:spPr>
          <a:xfrm>
            <a:off x="6172200" y="0"/>
            <a:ext cx="6019800" cy="5715001"/>
          </a:xfrm>
        </p:spPr>
        <p:txBody>
          <a:bodyPr/>
          <a:lstStyle>
            <a:lvl1pPr marL="0" indent="0">
              <a:buNone/>
              <a:defRPr>
                <a:noFill/>
              </a:defRPr>
            </a:lvl1pPr>
          </a:lstStyle>
          <a:p>
            <a:pPr lvl="0"/>
            <a:r>
              <a:rPr lang="nl-NL"/>
              <a:t>Klikken om de tekststijl van het model te bewerken</a:t>
            </a:r>
          </a:p>
        </p:txBody>
      </p:sp>
    </p:spTree>
    <p:extLst>
      <p:ext uri="{BB962C8B-B14F-4D97-AF65-F5344CB8AC3E}">
        <p14:creationId xmlns:p14="http://schemas.microsoft.com/office/powerpoint/2010/main" val="3577463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DF7F48"/>
        </a:solid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921201"/>
            <a:ext cx="11463727" cy="228919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 name="connsiteX0" fmla="*/ 0 w 13239"/>
              <a:gd name="connsiteY0" fmla="*/ 9990 h 9990"/>
              <a:gd name="connsiteX1" fmla="*/ 1297 w 13239"/>
              <a:gd name="connsiteY1" fmla="*/ 0 h 9990"/>
              <a:gd name="connsiteX2" fmla="*/ 13239 w 13239"/>
              <a:gd name="connsiteY2" fmla="*/ 42 h 9990"/>
              <a:gd name="connsiteX3" fmla="*/ 10000 w 13239"/>
              <a:gd name="connsiteY3" fmla="*/ 9975 h 9990"/>
              <a:gd name="connsiteX4" fmla="*/ 0 w 13239"/>
              <a:gd name="connsiteY4" fmla="*/ 9990 h 9990"/>
              <a:gd name="connsiteX0" fmla="*/ 0 w 10056"/>
              <a:gd name="connsiteY0" fmla="*/ 10000 h 10037"/>
              <a:gd name="connsiteX1" fmla="*/ 980 w 10056"/>
              <a:gd name="connsiteY1" fmla="*/ 0 h 10037"/>
              <a:gd name="connsiteX2" fmla="*/ 10000 w 10056"/>
              <a:gd name="connsiteY2" fmla="*/ 42 h 10037"/>
              <a:gd name="connsiteX3" fmla="*/ 10056 w 10056"/>
              <a:gd name="connsiteY3" fmla="*/ 10037 h 10037"/>
              <a:gd name="connsiteX4" fmla="*/ 0 w 10056"/>
              <a:gd name="connsiteY4" fmla="*/ 10000 h 10037"/>
              <a:gd name="connsiteX0" fmla="*/ 0 w 10103"/>
              <a:gd name="connsiteY0" fmla="*/ 10000 h 10037"/>
              <a:gd name="connsiteX1" fmla="*/ 980 w 10103"/>
              <a:gd name="connsiteY1" fmla="*/ 0 h 10037"/>
              <a:gd name="connsiteX2" fmla="*/ 10103 w 10103"/>
              <a:gd name="connsiteY2" fmla="*/ 42 h 10037"/>
              <a:gd name="connsiteX3" fmla="*/ 10056 w 10103"/>
              <a:gd name="connsiteY3" fmla="*/ 10037 h 10037"/>
              <a:gd name="connsiteX4" fmla="*/ 0 w 10103"/>
              <a:gd name="connsiteY4" fmla="*/ 10000 h 10037"/>
              <a:gd name="connsiteX0" fmla="*/ 0 w 10113"/>
              <a:gd name="connsiteY0" fmla="*/ 10061 h 10098"/>
              <a:gd name="connsiteX1" fmla="*/ 980 w 10113"/>
              <a:gd name="connsiteY1" fmla="*/ 61 h 10098"/>
              <a:gd name="connsiteX2" fmla="*/ 10113 w 10113"/>
              <a:gd name="connsiteY2" fmla="*/ 0 h 10098"/>
              <a:gd name="connsiteX3" fmla="*/ 10056 w 10113"/>
              <a:gd name="connsiteY3" fmla="*/ 10098 h 10098"/>
              <a:gd name="connsiteX4" fmla="*/ 0 w 10113"/>
              <a:gd name="connsiteY4" fmla="*/ 10061 h 1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3" h="10098">
                <a:moveTo>
                  <a:pt x="0" y="10061"/>
                </a:moveTo>
                <a:cubicBezTo>
                  <a:pt x="327" y="6728"/>
                  <a:pt x="653" y="3394"/>
                  <a:pt x="980" y="61"/>
                </a:cubicBezTo>
                <a:lnTo>
                  <a:pt x="10113" y="0"/>
                </a:lnTo>
                <a:cubicBezTo>
                  <a:pt x="10114" y="3350"/>
                  <a:pt x="10056" y="6748"/>
                  <a:pt x="10056" y="10098"/>
                </a:cubicBezTo>
                <a:lnTo>
                  <a:pt x="0" y="10061"/>
                </a:lnTo>
                <a:close/>
              </a:path>
            </a:pathLst>
          </a:custGeom>
          <a:solidFill>
            <a:srgbClr val="C45529"/>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2168768"/>
            <a:ext cx="9829800" cy="1794057"/>
          </a:xfrm>
        </p:spPr>
        <p:txBody>
          <a:bodyPr anchor="b"/>
          <a:lstStyle>
            <a:lvl1pPr algn="r">
              <a:defRPr sz="6000" b="1" i="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Tree>
    <p:extLst>
      <p:ext uri="{BB962C8B-B14F-4D97-AF65-F5344CB8AC3E}">
        <p14:creationId xmlns:p14="http://schemas.microsoft.com/office/powerpoint/2010/main" val="1912323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25000" b="1000"/>
          </a:stretch>
        </a:blip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811782"/>
            <a:ext cx="11381704" cy="301645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72" h="9993">
                <a:moveTo>
                  <a:pt x="0" y="9993"/>
                </a:moveTo>
                <a:lnTo>
                  <a:pt x="5147" y="10"/>
                </a:lnTo>
                <a:lnTo>
                  <a:pt x="39593" y="0"/>
                </a:lnTo>
                <a:cubicBezTo>
                  <a:pt x="39597" y="3345"/>
                  <a:pt x="39668" y="6633"/>
                  <a:pt x="39672" y="9978"/>
                </a:cubicBezTo>
                <a:lnTo>
                  <a:pt x="0" y="9993"/>
                </a:lnTo>
                <a:close/>
              </a:path>
            </a:pathLst>
          </a:custGeom>
          <a:solidFill>
            <a:srgbClr val="FFE04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1616009"/>
            <a:ext cx="9829800" cy="2387600"/>
          </a:xfrm>
        </p:spPr>
        <p:txBody>
          <a:bodyPr anchor="b"/>
          <a:lstStyle>
            <a:lvl1pPr algn="r">
              <a:defRPr sz="6000" b="1" i="0">
                <a:solidFill>
                  <a:srgbClr val="012145"/>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
        <p:nvSpPr>
          <p:cNvPr id="3" name="Subtitle 2">
            <a:extLst>
              <a:ext uri="{FF2B5EF4-FFF2-40B4-BE49-F238E27FC236}">
                <a16:creationId xmlns:a16="http://schemas.microsoft.com/office/drawing/2014/main" id="{54D08C2C-BDBF-A609-26EB-12AB7400B4CC}"/>
              </a:ext>
            </a:extLst>
          </p:cNvPr>
          <p:cNvSpPr>
            <a:spLocks noGrp="1"/>
          </p:cNvSpPr>
          <p:nvPr>
            <p:ph type="subTitle" idx="1"/>
          </p:nvPr>
        </p:nvSpPr>
        <p:spPr>
          <a:xfrm>
            <a:off x="1523999" y="4095684"/>
            <a:ext cx="9829799" cy="438621"/>
          </a:xfrm>
        </p:spPr>
        <p:txBody>
          <a:bodyPr/>
          <a:lstStyle>
            <a:lvl1pPr marL="0" indent="0" algn="r">
              <a:buNone/>
              <a:defRPr sz="2400">
                <a:solidFill>
                  <a:srgbClr val="012145"/>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nl-NL" dirty="0"/>
          </a:p>
        </p:txBody>
      </p:sp>
      <p:pic>
        <p:nvPicPr>
          <p:cNvPr id="5" name="Picture 4">
            <a:extLst>
              <a:ext uri="{FF2B5EF4-FFF2-40B4-BE49-F238E27FC236}">
                <a16:creationId xmlns:a16="http://schemas.microsoft.com/office/drawing/2014/main" id="{0C9A02A0-B6C2-7793-6FF3-E6CD94D0166B}"/>
              </a:ext>
            </a:extLst>
          </p:cNvPr>
          <p:cNvPicPr>
            <a:picLocks noChangeAspect="1"/>
          </p:cNvPicPr>
          <p:nvPr userDrawn="1"/>
        </p:nvPicPr>
        <p:blipFill>
          <a:blip r:embed="rId3"/>
          <a:stretch>
            <a:fillRect/>
          </a:stretch>
        </p:blipFill>
        <p:spPr>
          <a:xfrm>
            <a:off x="0" y="5715001"/>
            <a:ext cx="12192000" cy="1142999"/>
          </a:xfrm>
          <a:prstGeom prst="rect">
            <a:avLst/>
          </a:prstGeom>
        </p:spPr>
      </p:pic>
      <p:pic>
        <p:nvPicPr>
          <p:cNvPr id="4" name="Picture 3">
            <a:extLst>
              <a:ext uri="{FF2B5EF4-FFF2-40B4-BE49-F238E27FC236}">
                <a16:creationId xmlns:a16="http://schemas.microsoft.com/office/drawing/2014/main" id="{65958628-4B90-87AD-58BD-C3EE96F7A99C}"/>
              </a:ext>
            </a:extLst>
          </p:cNvPr>
          <p:cNvPicPr>
            <a:picLocks noChangeAspect="1"/>
          </p:cNvPicPr>
          <p:nvPr userDrawn="1"/>
        </p:nvPicPr>
        <p:blipFill>
          <a:blip r:embed="rId4"/>
          <a:stretch>
            <a:fillRect/>
          </a:stretch>
        </p:blipFill>
        <p:spPr>
          <a:xfrm>
            <a:off x="0" y="5715001"/>
            <a:ext cx="12192000" cy="1142999"/>
          </a:xfrm>
          <a:prstGeom prst="rect">
            <a:avLst/>
          </a:prstGeom>
        </p:spPr>
      </p:pic>
    </p:spTree>
    <p:extLst>
      <p:ext uri="{BB962C8B-B14F-4D97-AF65-F5344CB8AC3E}">
        <p14:creationId xmlns:p14="http://schemas.microsoft.com/office/powerpoint/2010/main" val="1068410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C20B-13DF-EC32-5032-43B4278F843B}"/>
              </a:ext>
            </a:extLst>
          </p:cNvPr>
          <p:cNvSpPr>
            <a:spLocks noGrp="1"/>
          </p:cNvSpPr>
          <p:nvPr>
            <p:ph type="title"/>
          </p:nvPr>
        </p:nvSpPr>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D2AACEDC-A0B3-F64D-9483-4DDFDF25D9D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Tree>
    <p:extLst>
      <p:ext uri="{BB962C8B-B14F-4D97-AF65-F5344CB8AC3E}">
        <p14:creationId xmlns:p14="http://schemas.microsoft.com/office/powerpoint/2010/main" val="35680333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D8051-31C8-4C7A-7195-10815A07A37C}"/>
              </a:ext>
            </a:extLst>
          </p:cNvPr>
          <p:cNvSpPr>
            <a:spLocks noGrp="1"/>
          </p:cNvSpPr>
          <p:nvPr>
            <p:ph type="title"/>
          </p:nvPr>
        </p:nvSpPr>
        <p:spPr>
          <a:xfrm>
            <a:off x="838200" y="365125"/>
            <a:ext cx="5181600" cy="1325563"/>
          </a:xfrm>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E2BAA52A-7D0A-017A-F183-6D569FD06E7F}"/>
              </a:ext>
            </a:extLst>
          </p:cNvPr>
          <p:cNvSpPr>
            <a:spLocks noGrp="1"/>
          </p:cNvSpPr>
          <p:nvPr>
            <p:ph sz="half" idx="1"/>
          </p:nvPr>
        </p:nvSpPr>
        <p:spPr>
          <a:xfrm>
            <a:off x="838200" y="1825625"/>
            <a:ext cx="5181600" cy="37472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Content Placeholder 3">
            <a:extLst>
              <a:ext uri="{FF2B5EF4-FFF2-40B4-BE49-F238E27FC236}">
                <a16:creationId xmlns:a16="http://schemas.microsoft.com/office/drawing/2014/main" id="{A37B647A-0FED-9C18-38CD-16BE89D76B94}"/>
              </a:ext>
            </a:extLst>
          </p:cNvPr>
          <p:cNvSpPr>
            <a:spLocks noGrp="1"/>
          </p:cNvSpPr>
          <p:nvPr>
            <p:ph sz="half" idx="2"/>
          </p:nvPr>
        </p:nvSpPr>
        <p:spPr>
          <a:xfrm>
            <a:off x="6172200" y="0"/>
            <a:ext cx="6019800" cy="5715001"/>
          </a:xfrm>
        </p:spPr>
        <p:txBody>
          <a:bodyPr/>
          <a:lstStyle>
            <a:lvl1pPr marL="0" indent="0">
              <a:buNone/>
              <a:defRPr>
                <a:noFill/>
              </a:defRPr>
            </a:lvl1pPr>
          </a:lstStyle>
          <a:p>
            <a:pPr lvl="0"/>
            <a:endParaRPr lang="nl-NL" dirty="0"/>
          </a:p>
        </p:txBody>
      </p:sp>
    </p:spTree>
    <p:extLst>
      <p:ext uri="{BB962C8B-B14F-4D97-AF65-F5344CB8AC3E}">
        <p14:creationId xmlns:p14="http://schemas.microsoft.com/office/powerpoint/2010/main" val="1407892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A380E-BA22-5DDA-80D1-11FE3F26FC4F}"/>
              </a:ext>
            </a:extLst>
          </p:cNvPr>
          <p:cNvSpPr>
            <a:spLocks noGrp="1"/>
          </p:cNvSpPr>
          <p:nvPr>
            <p:ph type="title"/>
          </p:nvPr>
        </p:nvSpPr>
        <p:spPr/>
        <p:txBody>
          <a:bodyPr/>
          <a:lstStyle/>
          <a:p>
            <a:r>
              <a:rPr lang="en-GB"/>
              <a:t>Click to edit Master title style</a:t>
            </a:r>
            <a:endParaRPr lang="nl-NL"/>
          </a:p>
        </p:txBody>
      </p:sp>
    </p:spTree>
    <p:extLst>
      <p:ext uri="{BB962C8B-B14F-4D97-AF65-F5344CB8AC3E}">
        <p14:creationId xmlns:p14="http://schemas.microsoft.com/office/powerpoint/2010/main" val="943112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FFECA5"/>
        </a:solid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921201"/>
            <a:ext cx="11463727" cy="228919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 name="connsiteX0" fmla="*/ 0 w 13239"/>
              <a:gd name="connsiteY0" fmla="*/ 9990 h 9990"/>
              <a:gd name="connsiteX1" fmla="*/ 1297 w 13239"/>
              <a:gd name="connsiteY1" fmla="*/ 0 h 9990"/>
              <a:gd name="connsiteX2" fmla="*/ 13239 w 13239"/>
              <a:gd name="connsiteY2" fmla="*/ 42 h 9990"/>
              <a:gd name="connsiteX3" fmla="*/ 10000 w 13239"/>
              <a:gd name="connsiteY3" fmla="*/ 9975 h 9990"/>
              <a:gd name="connsiteX4" fmla="*/ 0 w 13239"/>
              <a:gd name="connsiteY4" fmla="*/ 9990 h 9990"/>
              <a:gd name="connsiteX0" fmla="*/ 0 w 10056"/>
              <a:gd name="connsiteY0" fmla="*/ 10000 h 10037"/>
              <a:gd name="connsiteX1" fmla="*/ 980 w 10056"/>
              <a:gd name="connsiteY1" fmla="*/ 0 h 10037"/>
              <a:gd name="connsiteX2" fmla="*/ 10000 w 10056"/>
              <a:gd name="connsiteY2" fmla="*/ 42 h 10037"/>
              <a:gd name="connsiteX3" fmla="*/ 10056 w 10056"/>
              <a:gd name="connsiteY3" fmla="*/ 10037 h 10037"/>
              <a:gd name="connsiteX4" fmla="*/ 0 w 10056"/>
              <a:gd name="connsiteY4" fmla="*/ 10000 h 10037"/>
              <a:gd name="connsiteX0" fmla="*/ 0 w 10103"/>
              <a:gd name="connsiteY0" fmla="*/ 10000 h 10037"/>
              <a:gd name="connsiteX1" fmla="*/ 980 w 10103"/>
              <a:gd name="connsiteY1" fmla="*/ 0 h 10037"/>
              <a:gd name="connsiteX2" fmla="*/ 10103 w 10103"/>
              <a:gd name="connsiteY2" fmla="*/ 42 h 10037"/>
              <a:gd name="connsiteX3" fmla="*/ 10056 w 10103"/>
              <a:gd name="connsiteY3" fmla="*/ 10037 h 10037"/>
              <a:gd name="connsiteX4" fmla="*/ 0 w 10103"/>
              <a:gd name="connsiteY4" fmla="*/ 10000 h 10037"/>
              <a:gd name="connsiteX0" fmla="*/ 0 w 10113"/>
              <a:gd name="connsiteY0" fmla="*/ 10061 h 10098"/>
              <a:gd name="connsiteX1" fmla="*/ 980 w 10113"/>
              <a:gd name="connsiteY1" fmla="*/ 61 h 10098"/>
              <a:gd name="connsiteX2" fmla="*/ 10113 w 10113"/>
              <a:gd name="connsiteY2" fmla="*/ 0 h 10098"/>
              <a:gd name="connsiteX3" fmla="*/ 10056 w 10113"/>
              <a:gd name="connsiteY3" fmla="*/ 10098 h 10098"/>
              <a:gd name="connsiteX4" fmla="*/ 0 w 10113"/>
              <a:gd name="connsiteY4" fmla="*/ 10061 h 1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3" h="10098">
                <a:moveTo>
                  <a:pt x="0" y="10061"/>
                </a:moveTo>
                <a:cubicBezTo>
                  <a:pt x="327" y="6728"/>
                  <a:pt x="653" y="3394"/>
                  <a:pt x="980" y="61"/>
                </a:cubicBezTo>
                <a:lnTo>
                  <a:pt x="10113" y="0"/>
                </a:lnTo>
                <a:cubicBezTo>
                  <a:pt x="10114" y="3350"/>
                  <a:pt x="10056" y="6748"/>
                  <a:pt x="10056" y="10098"/>
                </a:cubicBezTo>
                <a:lnTo>
                  <a:pt x="0" y="10061"/>
                </a:lnTo>
                <a:close/>
              </a:path>
            </a:pathLst>
          </a:custGeom>
          <a:solidFill>
            <a:srgbClr val="FFE04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2168768"/>
            <a:ext cx="9829800" cy="1794057"/>
          </a:xfrm>
        </p:spPr>
        <p:txBody>
          <a:bodyPr anchor="b"/>
          <a:lstStyle>
            <a:lvl1pPr algn="r">
              <a:defRPr sz="6000" b="1" i="0">
                <a:solidFill>
                  <a:srgbClr val="012145"/>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Tree>
    <p:extLst>
      <p:ext uri="{BB962C8B-B14F-4D97-AF65-F5344CB8AC3E}">
        <p14:creationId xmlns:p14="http://schemas.microsoft.com/office/powerpoint/2010/main" val="35645910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84000" b="-84000"/>
          </a:stretch>
        </a:blip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811782"/>
            <a:ext cx="11381704" cy="301645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72" h="9993">
                <a:moveTo>
                  <a:pt x="0" y="9993"/>
                </a:moveTo>
                <a:lnTo>
                  <a:pt x="5147" y="10"/>
                </a:lnTo>
                <a:lnTo>
                  <a:pt x="39593" y="0"/>
                </a:lnTo>
                <a:cubicBezTo>
                  <a:pt x="39597" y="3345"/>
                  <a:pt x="39668" y="6633"/>
                  <a:pt x="39672" y="9978"/>
                </a:cubicBezTo>
                <a:lnTo>
                  <a:pt x="0" y="9993"/>
                </a:lnTo>
                <a:close/>
              </a:path>
            </a:pathLst>
          </a:custGeom>
          <a:solidFill>
            <a:srgbClr val="00A5A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1"/>
                </a:solidFill>
              </a:rPr>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1616009"/>
            <a:ext cx="9829800" cy="2387600"/>
          </a:xfrm>
        </p:spPr>
        <p:txBody>
          <a:bodyPr anchor="b"/>
          <a:lstStyle>
            <a:lvl1pPr algn="r">
              <a:defRPr sz="6000" b="1" i="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
        <p:nvSpPr>
          <p:cNvPr id="3" name="Subtitle 2">
            <a:extLst>
              <a:ext uri="{FF2B5EF4-FFF2-40B4-BE49-F238E27FC236}">
                <a16:creationId xmlns:a16="http://schemas.microsoft.com/office/drawing/2014/main" id="{54D08C2C-BDBF-A609-26EB-12AB7400B4CC}"/>
              </a:ext>
            </a:extLst>
          </p:cNvPr>
          <p:cNvSpPr>
            <a:spLocks noGrp="1"/>
          </p:cNvSpPr>
          <p:nvPr>
            <p:ph type="subTitle" idx="1"/>
          </p:nvPr>
        </p:nvSpPr>
        <p:spPr>
          <a:xfrm>
            <a:off x="1523999" y="4095684"/>
            <a:ext cx="9829799" cy="438621"/>
          </a:xfrm>
        </p:spPr>
        <p:txBody>
          <a:bodyPr/>
          <a:lstStyle>
            <a:lvl1pPr marL="0" indent="0" algn="r">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nl-NL" dirty="0"/>
          </a:p>
        </p:txBody>
      </p:sp>
    </p:spTree>
    <p:extLst>
      <p:ext uri="{BB962C8B-B14F-4D97-AF65-F5344CB8AC3E}">
        <p14:creationId xmlns:p14="http://schemas.microsoft.com/office/powerpoint/2010/main" val="3161094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C20B-13DF-EC32-5032-43B4278F843B}"/>
              </a:ext>
            </a:extLst>
          </p:cNvPr>
          <p:cNvSpPr>
            <a:spLocks noGrp="1"/>
          </p:cNvSpPr>
          <p:nvPr>
            <p:ph type="title"/>
          </p:nvPr>
        </p:nvSpPr>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D2AACEDC-A0B3-F64D-9483-4DDFDF25D9D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Tree>
    <p:extLst>
      <p:ext uri="{BB962C8B-B14F-4D97-AF65-F5344CB8AC3E}">
        <p14:creationId xmlns:p14="http://schemas.microsoft.com/office/powerpoint/2010/main" val="8390136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D8051-31C8-4C7A-7195-10815A07A37C}"/>
              </a:ext>
            </a:extLst>
          </p:cNvPr>
          <p:cNvSpPr>
            <a:spLocks noGrp="1"/>
          </p:cNvSpPr>
          <p:nvPr>
            <p:ph type="title"/>
          </p:nvPr>
        </p:nvSpPr>
        <p:spPr>
          <a:xfrm>
            <a:off x="838200" y="365125"/>
            <a:ext cx="5181600" cy="1325563"/>
          </a:xfrm>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E2BAA52A-7D0A-017A-F183-6D569FD06E7F}"/>
              </a:ext>
            </a:extLst>
          </p:cNvPr>
          <p:cNvSpPr>
            <a:spLocks noGrp="1"/>
          </p:cNvSpPr>
          <p:nvPr>
            <p:ph sz="half" idx="1"/>
          </p:nvPr>
        </p:nvSpPr>
        <p:spPr>
          <a:xfrm>
            <a:off x="838200" y="1825625"/>
            <a:ext cx="5181600" cy="37472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Content Placeholder 3">
            <a:extLst>
              <a:ext uri="{FF2B5EF4-FFF2-40B4-BE49-F238E27FC236}">
                <a16:creationId xmlns:a16="http://schemas.microsoft.com/office/drawing/2014/main" id="{A37B647A-0FED-9C18-38CD-16BE89D76B94}"/>
              </a:ext>
            </a:extLst>
          </p:cNvPr>
          <p:cNvSpPr>
            <a:spLocks noGrp="1"/>
          </p:cNvSpPr>
          <p:nvPr>
            <p:ph sz="half" idx="2"/>
          </p:nvPr>
        </p:nvSpPr>
        <p:spPr>
          <a:xfrm>
            <a:off x="6172200" y="0"/>
            <a:ext cx="6019800" cy="5715001"/>
          </a:xfrm>
        </p:spPr>
        <p:txBody>
          <a:bodyPr/>
          <a:lstStyle>
            <a:lvl1pPr marL="0" indent="0">
              <a:buNone/>
              <a:defRPr>
                <a:noFill/>
              </a:defRPr>
            </a:lvl1pPr>
          </a:lstStyle>
          <a:p>
            <a:pPr lvl="0"/>
            <a:endParaRPr lang="nl-NL" dirty="0"/>
          </a:p>
        </p:txBody>
      </p:sp>
    </p:spTree>
    <p:extLst>
      <p:ext uri="{BB962C8B-B14F-4D97-AF65-F5344CB8AC3E}">
        <p14:creationId xmlns:p14="http://schemas.microsoft.com/office/powerpoint/2010/main" val="2040189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A380E-BA22-5DDA-80D1-11FE3F26FC4F}"/>
              </a:ext>
            </a:extLst>
          </p:cNvPr>
          <p:cNvSpPr>
            <a:spLocks noGrp="1"/>
          </p:cNvSpPr>
          <p:nvPr>
            <p:ph type="title"/>
          </p:nvPr>
        </p:nvSpPr>
        <p:spPr/>
        <p:txBody>
          <a:bodyPr/>
          <a:lstStyle/>
          <a:p>
            <a:r>
              <a:rPr lang="en-GB"/>
              <a:t>Click to edit Master title style</a:t>
            </a:r>
            <a:endParaRPr lang="nl-NL"/>
          </a:p>
        </p:txBody>
      </p:sp>
    </p:spTree>
    <p:extLst>
      <p:ext uri="{BB962C8B-B14F-4D97-AF65-F5344CB8AC3E}">
        <p14:creationId xmlns:p14="http://schemas.microsoft.com/office/powerpoint/2010/main" val="3054468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A380E-BA22-5DDA-80D1-11FE3F26FC4F}"/>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35573255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53BEC3"/>
        </a:solid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921201"/>
            <a:ext cx="11463727" cy="228919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 name="connsiteX0" fmla="*/ 0 w 13239"/>
              <a:gd name="connsiteY0" fmla="*/ 9990 h 9990"/>
              <a:gd name="connsiteX1" fmla="*/ 1297 w 13239"/>
              <a:gd name="connsiteY1" fmla="*/ 0 h 9990"/>
              <a:gd name="connsiteX2" fmla="*/ 13239 w 13239"/>
              <a:gd name="connsiteY2" fmla="*/ 42 h 9990"/>
              <a:gd name="connsiteX3" fmla="*/ 10000 w 13239"/>
              <a:gd name="connsiteY3" fmla="*/ 9975 h 9990"/>
              <a:gd name="connsiteX4" fmla="*/ 0 w 13239"/>
              <a:gd name="connsiteY4" fmla="*/ 9990 h 9990"/>
              <a:gd name="connsiteX0" fmla="*/ 0 w 10056"/>
              <a:gd name="connsiteY0" fmla="*/ 10000 h 10037"/>
              <a:gd name="connsiteX1" fmla="*/ 980 w 10056"/>
              <a:gd name="connsiteY1" fmla="*/ 0 h 10037"/>
              <a:gd name="connsiteX2" fmla="*/ 10000 w 10056"/>
              <a:gd name="connsiteY2" fmla="*/ 42 h 10037"/>
              <a:gd name="connsiteX3" fmla="*/ 10056 w 10056"/>
              <a:gd name="connsiteY3" fmla="*/ 10037 h 10037"/>
              <a:gd name="connsiteX4" fmla="*/ 0 w 10056"/>
              <a:gd name="connsiteY4" fmla="*/ 10000 h 10037"/>
              <a:gd name="connsiteX0" fmla="*/ 0 w 10103"/>
              <a:gd name="connsiteY0" fmla="*/ 10000 h 10037"/>
              <a:gd name="connsiteX1" fmla="*/ 980 w 10103"/>
              <a:gd name="connsiteY1" fmla="*/ 0 h 10037"/>
              <a:gd name="connsiteX2" fmla="*/ 10103 w 10103"/>
              <a:gd name="connsiteY2" fmla="*/ 42 h 10037"/>
              <a:gd name="connsiteX3" fmla="*/ 10056 w 10103"/>
              <a:gd name="connsiteY3" fmla="*/ 10037 h 10037"/>
              <a:gd name="connsiteX4" fmla="*/ 0 w 10103"/>
              <a:gd name="connsiteY4" fmla="*/ 10000 h 10037"/>
              <a:gd name="connsiteX0" fmla="*/ 0 w 10113"/>
              <a:gd name="connsiteY0" fmla="*/ 10061 h 10098"/>
              <a:gd name="connsiteX1" fmla="*/ 980 w 10113"/>
              <a:gd name="connsiteY1" fmla="*/ 61 h 10098"/>
              <a:gd name="connsiteX2" fmla="*/ 10113 w 10113"/>
              <a:gd name="connsiteY2" fmla="*/ 0 h 10098"/>
              <a:gd name="connsiteX3" fmla="*/ 10056 w 10113"/>
              <a:gd name="connsiteY3" fmla="*/ 10098 h 10098"/>
              <a:gd name="connsiteX4" fmla="*/ 0 w 10113"/>
              <a:gd name="connsiteY4" fmla="*/ 10061 h 1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3" h="10098">
                <a:moveTo>
                  <a:pt x="0" y="10061"/>
                </a:moveTo>
                <a:cubicBezTo>
                  <a:pt x="327" y="6728"/>
                  <a:pt x="653" y="3394"/>
                  <a:pt x="980" y="61"/>
                </a:cubicBezTo>
                <a:lnTo>
                  <a:pt x="10113" y="0"/>
                </a:lnTo>
                <a:cubicBezTo>
                  <a:pt x="10114" y="3350"/>
                  <a:pt x="10056" y="6748"/>
                  <a:pt x="10056" y="10098"/>
                </a:cubicBezTo>
                <a:lnTo>
                  <a:pt x="0" y="10061"/>
                </a:lnTo>
                <a:close/>
              </a:path>
            </a:pathLst>
          </a:custGeom>
          <a:solidFill>
            <a:srgbClr val="00A5A7"/>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2168768"/>
            <a:ext cx="9829800" cy="1794057"/>
          </a:xfrm>
        </p:spPr>
        <p:txBody>
          <a:bodyPr anchor="b"/>
          <a:lstStyle>
            <a:lvl1pPr algn="r">
              <a:defRPr sz="6000" b="1" i="0">
                <a:solidFill>
                  <a:srgbClr val="012145"/>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Tree>
    <p:extLst>
      <p:ext uri="{BB962C8B-B14F-4D97-AF65-F5344CB8AC3E}">
        <p14:creationId xmlns:p14="http://schemas.microsoft.com/office/powerpoint/2010/main" val="560180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811782"/>
            <a:ext cx="11381704" cy="301645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72" h="9993">
                <a:moveTo>
                  <a:pt x="0" y="9993"/>
                </a:moveTo>
                <a:lnTo>
                  <a:pt x="5147" y="10"/>
                </a:lnTo>
                <a:lnTo>
                  <a:pt x="39593" y="0"/>
                </a:lnTo>
                <a:cubicBezTo>
                  <a:pt x="39597" y="3345"/>
                  <a:pt x="39668" y="6633"/>
                  <a:pt x="39672" y="9978"/>
                </a:cubicBezTo>
                <a:lnTo>
                  <a:pt x="0" y="9993"/>
                </a:lnTo>
                <a:close/>
              </a:path>
            </a:pathLst>
          </a:custGeom>
          <a:solidFill>
            <a:srgbClr val="0081B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1"/>
                </a:solidFill>
              </a:rPr>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1616009"/>
            <a:ext cx="9829800" cy="2387600"/>
          </a:xfrm>
        </p:spPr>
        <p:txBody>
          <a:bodyPr anchor="b"/>
          <a:lstStyle>
            <a:lvl1pPr algn="r">
              <a:defRPr sz="6000" b="1" i="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
        <p:nvSpPr>
          <p:cNvPr id="3" name="Subtitle 2">
            <a:extLst>
              <a:ext uri="{FF2B5EF4-FFF2-40B4-BE49-F238E27FC236}">
                <a16:creationId xmlns:a16="http://schemas.microsoft.com/office/drawing/2014/main" id="{54D08C2C-BDBF-A609-26EB-12AB7400B4CC}"/>
              </a:ext>
            </a:extLst>
          </p:cNvPr>
          <p:cNvSpPr>
            <a:spLocks noGrp="1"/>
          </p:cNvSpPr>
          <p:nvPr>
            <p:ph type="subTitle" idx="1"/>
          </p:nvPr>
        </p:nvSpPr>
        <p:spPr>
          <a:xfrm>
            <a:off x="1523999" y="4095684"/>
            <a:ext cx="9829799" cy="438621"/>
          </a:xfrm>
        </p:spPr>
        <p:txBody>
          <a:bodyPr/>
          <a:lstStyle>
            <a:lvl1pPr marL="0" indent="0" algn="r">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nl-NL" dirty="0"/>
          </a:p>
        </p:txBody>
      </p:sp>
    </p:spTree>
    <p:extLst>
      <p:ext uri="{BB962C8B-B14F-4D97-AF65-F5344CB8AC3E}">
        <p14:creationId xmlns:p14="http://schemas.microsoft.com/office/powerpoint/2010/main" val="785061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C20B-13DF-EC32-5032-43B4278F843B}"/>
              </a:ext>
            </a:extLst>
          </p:cNvPr>
          <p:cNvSpPr>
            <a:spLocks noGrp="1"/>
          </p:cNvSpPr>
          <p:nvPr>
            <p:ph type="title"/>
          </p:nvPr>
        </p:nvSpPr>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D2AACEDC-A0B3-F64D-9483-4DDFDF25D9D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Tree>
    <p:extLst>
      <p:ext uri="{BB962C8B-B14F-4D97-AF65-F5344CB8AC3E}">
        <p14:creationId xmlns:p14="http://schemas.microsoft.com/office/powerpoint/2010/main" val="37829087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D8051-31C8-4C7A-7195-10815A07A37C}"/>
              </a:ext>
            </a:extLst>
          </p:cNvPr>
          <p:cNvSpPr>
            <a:spLocks noGrp="1"/>
          </p:cNvSpPr>
          <p:nvPr>
            <p:ph type="title"/>
          </p:nvPr>
        </p:nvSpPr>
        <p:spPr>
          <a:xfrm>
            <a:off x="838200" y="365125"/>
            <a:ext cx="5181600" cy="1325563"/>
          </a:xfrm>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E2BAA52A-7D0A-017A-F183-6D569FD06E7F}"/>
              </a:ext>
            </a:extLst>
          </p:cNvPr>
          <p:cNvSpPr>
            <a:spLocks noGrp="1"/>
          </p:cNvSpPr>
          <p:nvPr>
            <p:ph sz="half" idx="1"/>
          </p:nvPr>
        </p:nvSpPr>
        <p:spPr>
          <a:xfrm>
            <a:off x="838200" y="1825625"/>
            <a:ext cx="5181600" cy="37472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Content Placeholder 3">
            <a:extLst>
              <a:ext uri="{FF2B5EF4-FFF2-40B4-BE49-F238E27FC236}">
                <a16:creationId xmlns:a16="http://schemas.microsoft.com/office/drawing/2014/main" id="{A37B647A-0FED-9C18-38CD-16BE89D76B94}"/>
              </a:ext>
            </a:extLst>
          </p:cNvPr>
          <p:cNvSpPr>
            <a:spLocks noGrp="1"/>
          </p:cNvSpPr>
          <p:nvPr>
            <p:ph sz="half" idx="2"/>
          </p:nvPr>
        </p:nvSpPr>
        <p:spPr>
          <a:xfrm>
            <a:off x="6172200" y="0"/>
            <a:ext cx="6019800" cy="5715001"/>
          </a:xfrm>
        </p:spPr>
        <p:txBody>
          <a:bodyPr/>
          <a:lstStyle>
            <a:lvl1pPr marL="0" indent="0">
              <a:buNone/>
              <a:defRPr>
                <a:noFill/>
              </a:defRPr>
            </a:lvl1pPr>
          </a:lstStyle>
          <a:p>
            <a:pPr lvl="0"/>
            <a:endParaRPr lang="nl-NL" dirty="0"/>
          </a:p>
        </p:txBody>
      </p:sp>
    </p:spTree>
    <p:extLst>
      <p:ext uri="{BB962C8B-B14F-4D97-AF65-F5344CB8AC3E}">
        <p14:creationId xmlns:p14="http://schemas.microsoft.com/office/powerpoint/2010/main" val="26163288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A380E-BA22-5DDA-80D1-11FE3F26FC4F}"/>
              </a:ext>
            </a:extLst>
          </p:cNvPr>
          <p:cNvSpPr>
            <a:spLocks noGrp="1"/>
          </p:cNvSpPr>
          <p:nvPr>
            <p:ph type="title"/>
          </p:nvPr>
        </p:nvSpPr>
        <p:spPr/>
        <p:txBody>
          <a:bodyPr/>
          <a:lstStyle/>
          <a:p>
            <a:r>
              <a:rPr lang="en-GB"/>
              <a:t>Click to edit Master title style</a:t>
            </a:r>
            <a:endParaRPr lang="nl-NL"/>
          </a:p>
        </p:txBody>
      </p:sp>
    </p:spTree>
    <p:extLst>
      <p:ext uri="{BB962C8B-B14F-4D97-AF65-F5344CB8AC3E}">
        <p14:creationId xmlns:p14="http://schemas.microsoft.com/office/powerpoint/2010/main" val="24609464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24A8D4"/>
        </a:solid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921201"/>
            <a:ext cx="11463727" cy="228919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 name="connsiteX0" fmla="*/ 0 w 13239"/>
              <a:gd name="connsiteY0" fmla="*/ 9990 h 9990"/>
              <a:gd name="connsiteX1" fmla="*/ 1297 w 13239"/>
              <a:gd name="connsiteY1" fmla="*/ 0 h 9990"/>
              <a:gd name="connsiteX2" fmla="*/ 13239 w 13239"/>
              <a:gd name="connsiteY2" fmla="*/ 42 h 9990"/>
              <a:gd name="connsiteX3" fmla="*/ 10000 w 13239"/>
              <a:gd name="connsiteY3" fmla="*/ 9975 h 9990"/>
              <a:gd name="connsiteX4" fmla="*/ 0 w 13239"/>
              <a:gd name="connsiteY4" fmla="*/ 9990 h 9990"/>
              <a:gd name="connsiteX0" fmla="*/ 0 w 10056"/>
              <a:gd name="connsiteY0" fmla="*/ 10000 h 10037"/>
              <a:gd name="connsiteX1" fmla="*/ 980 w 10056"/>
              <a:gd name="connsiteY1" fmla="*/ 0 h 10037"/>
              <a:gd name="connsiteX2" fmla="*/ 10000 w 10056"/>
              <a:gd name="connsiteY2" fmla="*/ 42 h 10037"/>
              <a:gd name="connsiteX3" fmla="*/ 10056 w 10056"/>
              <a:gd name="connsiteY3" fmla="*/ 10037 h 10037"/>
              <a:gd name="connsiteX4" fmla="*/ 0 w 10056"/>
              <a:gd name="connsiteY4" fmla="*/ 10000 h 10037"/>
              <a:gd name="connsiteX0" fmla="*/ 0 w 10103"/>
              <a:gd name="connsiteY0" fmla="*/ 10000 h 10037"/>
              <a:gd name="connsiteX1" fmla="*/ 980 w 10103"/>
              <a:gd name="connsiteY1" fmla="*/ 0 h 10037"/>
              <a:gd name="connsiteX2" fmla="*/ 10103 w 10103"/>
              <a:gd name="connsiteY2" fmla="*/ 42 h 10037"/>
              <a:gd name="connsiteX3" fmla="*/ 10056 w 10103"/>
              <a:gd name="connsiteY3" fmla="*/ 10037 h 10037"/>
              <a:gd name="connsiteX4" fmla="*/ 0 w 10103"/>
              <a:gd name="connsiteY4" fmla="*/ 10000 h 10037"/>
              <a:gd name="connsiteX0" fmla="*/ 0 w 10113"/>
              <a:gd name="connsiteY0" fmla="*/ 10061 h 10098"/>
              <a:gd name="connsiteX1" fmla="*/ 980 w 10113"/>
              <a:gd name="connsiteY1" fmla="*/ 61 h 10098"/>
              <a:gd name="connsiteX2" fmla="*/ 10113 w 10113"/>
              <a:gd name="connsiteY2" fmla="*/ 0 h 10098"/>
              <a:gd name="connsiteX3" fmla="*/ 10056 w 10113"/>
              <a:gd name="connsiteY3" fmla="*/ 10098 h 10098"/>
              <a:gd name="connsiteX4" fmla="*/ 0 w 10113"/>
              <a:gd name="connsiteY4" fmla="*/ 10061 h 1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3" h="10098">
                <a:moveTo>
                  <a:pt x="0" y="10061"/>
                </a:moveTo>
                <a:cubicBezTo>
                  <a:pt x="327" y="6728"/>
                  <a:pt x="653" y="3394"/>
                  <a:pt x="980" y="61"/>
                </a:cubicBezTo>
                <a:lnTo>
                  <a:pt x="10113" y="0"/>
                </a:lnTo>
                <a:cubicBezTo>
                  <a:pt x="10114" y="3350"/>
                  <a:pt x="10056" y="6748"/>
                  <a:pt x="10056" y="10098"/>
                </a:cubicBezTo>
                <a:lnTo>
                  <a:pt x="0" y="10061"/>
                </a:lnTo>
                <a:close/>
              </a:path>
            </a:pathLst>
          </a:custGeom>
          <a:solidFill>
            <a:srgbClr val="0081B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2168768"/>
            <a:ext cx="9829800" cy="1794057"/>
          </a:xfrm>
        </p:spPr>
        <p:txBody>
          <a:bodyPr anchor="b"/>
          <a:lstStyle>
            <a:lvl1pPr algn="r">
              <a:defRPr sz="6000" b="1" i="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Tree>
    <p:extLst>
      <p:ext uri="{BB962C8B-B14F-4D97-AF65-F5344CB8AC3E}">
        <p14:creationId xmlns:p14="http://schemas.microsoft.com/office/powerpoint/2010/main" val="3047056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74894"/>
        </a:solid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921201"/>
            <a:ext cx="11463727" cy="228919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 name="connsiteX0" fmla="*/ 0 w 13239"/>
              <a:gd name="connsiteY0" fmla="*/ 9990 h 9990"/>
              <a:gd name="connsiteX1" fmla="*/ 1297 w 13239"/>
              <a:gd name="connsiteY1" fmla="*/ 0 h 9990"/>
              <a:gd name="connsiteX2" fmla="*/ 13239 w 13239"/>
              <a:gd name="connsiteY2" fmla="*/ 42 h 9990"/>
              <a:gd name="connsiteX3" fmla="*/ 10000 w 13239"/>
              <a:gd name="connsiteY3" fmla="*/ 9975 h 9990"/>
              <a:gd name="connsiteX4" fmla="*/ 0 w 13239"/>
              <a:gd name="connsiteY4" fmla="*/ 9990 h 9990"/>
              <a:gd name="connsiteX0" fmla="*/ 0 w 10056"/>
              <a:gd name="connsiteY0" fmla="*/ 10000 h 10037"/>
              <a:gd name="connsiteX1" fmla="*/ 980 w 10056"/>
              <a:gd name="connsiteY1" fmla="*/ 0 h 10037"/>
              <a:gd name="connsiteX2" fmla="*/ 10000 w 10056"/>
              <a:gd name="connsiteY2" fmla="*/ 42 h 10037"/>
              <a:gd name="connsiteX3" fmla="*/ 10056 w 10056"/>
              <a:gd name="connsiteY3" fmla="*/ 10037 h 10037"/>
              <a:gd name="connsiteX4" fmla="*/ 0 w 10056"/>
              <a:gd name="connsiteY4" fmla="*/ 10000 h 10037"/>
              <a:gd name="connsiteX0" fmla="*/ 0 w 10103"/>
              <a:gd name="connsiteY0" fmla="*/ 10000 h 10037"/>
              <a:gd name="connsiteX1" fmla="*/ 980 w 10103"/>
              <a:gd name="connsiteY1" fmla="*/ 0 h 10037"/>
              <a:gd name="connsiteX2" fmla="*/ 10103 w 10103"/>
              <a:gd name="connsiteY2" fmla="*/ 42 h 10037"/>
              <a:gd name="connsiteX3" fmla="*/ 10056 w 10103"/>
              <a:gd name="connsiteY3" fmla="*/ 10037 h 10037"/>
              <a:gd name="connsiteX4" fmla="*/ 0 w 10103"/>
              <a:gd name="connsiteY4" fmla="*/ 10000 h 10037"/>
              <a:gd name="connsiteX0" fmla="*/ 0 w 10113"/>
              <a:gd name="connsiteY0" fmla="*/ 10061 h 10098"/>
              <a:gd name="connsiteX1" fmla="*/ 980 w 10113"/>
              <a:gd name="connsiteY1" fmla="*/ 61 h 10098"/>
              <a:gd name="connsiteX2" fmla="*/ 10113 w 10113"/>
              <a:gd name="connsiteY2" fmla="*/ 0 h 10098"/>
              <a:gd name="connsiteX3" fmla="*/ 10056 w 10113"/>
              <a:gd name="connsiteY3" fmla="*/ 10098 h 10098"/>
              <a:gd name="connsiteX4" fmla="*/ 0 w 10113"/>
              <a:gd name="connsiteY4" fmla="*/ 10061 h 1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3" h="10098">
                <a:moveTo>
                  <a:pt x="0" y="10061"/>
                </a:moveTo>
                <a:cubicBezTo>
                  <a:pt x="327" y="6728"/>
                  <a:pt x="653" y="3394"/>
                  <a:pt x="980" y="61"/>
                </a:cubicBezTo>
                <a:lnTo>
                  <a:pt x="10113" y="0"/>
                </a:lnTo>
                <a:cubicBezTo>
                  <a:pt x="10114" y="3350"/>
                  <a:pt x="10056" y="6748"/>
                  <a:pt x="10056" y="10098"/>
                </a:cubicBezTo>
                <a:lnTo>
                  <a:pt x="0" y="10061"/>
                </a:lnTo>
                <a:close/>
              </a:path>
            </a:pathLst>
          </a:custGeom>
          <a:solidFill>
            <a:srgbClr val="01214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2168768"/>
            <a:ext cx="9829800" cy="1794057"/>
          </a:xfrm>
        </p:spPr>
        <p:txBody>
          <a:bodyPr anchor="b"/>
          <a:lstStyle>
            <a:lvl1pPr algn="r">
              <a:defRPr sz="6000" b="1" i="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Tree>
    <p:extLst>
      <p:ext uri="{BB962C8B-B14F-4D97-AF65-F5344CB8AC3E}">
        <p14:creationId xmlns:p14="http://schemas.microsoft.com/office/powerpoint/2010/main" val="1935887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37000" b="13000"/>
          </a:stretch>
        </a:blipFill>
        <a:effectLst/>
      </p:bgPr>
    </p:bg>
    <p:spTree>
      <p:nvGrpSpPr>
        <p:cNvPr id="1" name=""/>
        <p:cNvGrpSpPr/>
        <p:nvPr/>
      </p:nvGrpSpPr>
      <p:grpSpPr>
        <a:xfrm>
          <a:off x="0" y="0"/>
          <a:ext cx="0" cy="0"/>
          <a:chOff x="0" y="0"/>
          <a:chExt cx="0" cy="0"/>
        </a:xfrm>
      </p:grpSpPr>
      <p:sp>
        <p:nvSpPr>
          <p:cNvPr id="7" name="Data 2">
            <a:extLst>
              <a:ext uri="{FF2B5EF4-FFF2-40B4-BE49-F238E27FC236}">
                <a16:creationId xmlns:a16="http://schemas.microsoft.com/office/drawing/2014/main" id="{D96D7613-9720-19B1-B851-745E1D25AFA5}"/>
              </a:ext>
            </a:extLst>
          </p:cNvPr>
          <p:cNvSpPr/>
          <p:nvPr userDrawn="1"/>
        </p:nvSpPr>
        <p:spPr>
          <a:xfrm>
            <a:off x="838200" y="1811782"/>
            <a:ext cx="11381704" cy="301645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 name="connsiteX0" fmla="*/ 0 w 33456"/>
              <a:gd name="connsiteY0" fmla="*/ 10026 h 10060"/>
              <a:gd name="connsiteX1" fmla="*/ 5147 w 33456"/>
              <a:gd name="connsiteY1" fmla="*/ 43 h 10060"/>
              <a:gd name="connsiteX2" fmla="*/ 33456 w 33456"/>
              <a:gd name="connsiteY2" fmla="*/ 0 h 10060"/>
              <a:gd name="connsiteX3" fmla="*/ 13570 w 33456"/>
              <a:gd name="connsiteY3" fmla="*/ 10060 h 10060"/>
              <a:gd name="connsiteX4" fmla="*/ 0 w 33456"/>
              <a:gd name="connsiteY4" fmla="*/ 10026 h 10060"/>
              <a:gd name="connsiteX0" fmla="*/ 0 w 33456"/>
              <a:gd name="connsiteY0" fmla="*/ 10026 h 10086"/>
              <a:gd name="connsiteX1" fmla="*/ 5147 w 33456"/>
              <a:gd name="connsiteY1" fmla="*/ 43 h 10086"/>
              <a:gd name="connsiteX2" fmla="*/ 33456 w 33456"/>
              <a:gd name="connsiteY2" fmla="*/ 0 h 10086"/>
              <a:gd name="connsiteX3" fmla="*/ 33379 w 33456"/>
              <a:gd name="connsiteY3" fmla="*/ 10086 h 10086"/>
              <a:gd name="connsiteX4" fmla="*/ 0 w 33456"/>
              <a:gd name="connsiteY4" fmla="*/ 10026 h 10086"/>
              <a:gd name="connsiteX0" fmla="*/ 0 w 49501"/>
              <a:gd name="connsiteY0" fmla="*/ 10221 h 10281"/>
              <a:gd name="connsiteX1" fmla="*/ 5147 w 49501"/>
              <a:gd name="connsiteY1" fmla="*/ 238 h 10281"/>
              <a:gd name="connsiteX2" fmla="*/ 49501 w 49501"/>
              <a:gd name="connsiteY2" fmla="*/ 0 h 10281"/>
              <a:gd name="connsiteX3" fmla="*/ 33379 w 49501"/>
              <a:gd name="connsiteY3" fmla="*/ 10281 h 10281"/>
              <a:gd name="connsiteX4" fmla="*/ 0 w 49501"/>
              <a:gd name="connsiteY4" fmla="*/ 10221 h 10281"/>
              <a:gd name="connsiteX0" fmla="*/ 0 w 49501"/>
              <a:gd name="connsiteY0" fmla="*/ 10026 h 10086"/>
              <a:gd name="connsiteX1" fmla="*/ 5147 w 49501"/>
              <a:gd name="connsiteY1" fmla="*/ 43 h 10086"/>
              <a:gd name="connsiteX2" fmla="*/ 49501 w 49501"/>
              <a:gd name="connsiteY2" fmla="*/ 0 h 10086"/>
              <a:gd name="connsiteX3" fmla="*/ 33379 w 49501"/>
              <a:gd name="connsiteY3" fmla="*/ 10086 h 10086"/>
              <a:gd name="connsiteX4" fmla="*/ 0 w 49501"/>
              <a:gd name="connsiteY4" fmla="*/ 10026 h 10086"/>
              <a:gd name="connsiteX0" fmla="*/ 0 w 49545"/>
              <a:gd name="connsiteY0" fmla="*/ 10026 h 10044"/>
              <a:gd name="connsiteX1" fmla="*/ 5147 w 49545"/>
              <a:gd name="connsiteY1" fmla="*/ 43 h 10044"/>
              <a:gd name="connsiteX2" fmla="*/ 49501 w 49545"/>
              <a:gd name="connsiteY2" fmla="*/ 0 h 10044"/>
              <a:gd name="connsiteX3" fmla="*/ 49545 w 49545"/>
              <a:gd name="connsiteY3" fmla="*/ 10044 h 10044"/>
              <a:gd name="connsiteX4" fmla="*/ 0 w 49545"/>
              <a:gd name="connsiteY4" fmla="*/ 10026 h 10044"/>
              <a:gd name="connsiteX0" fmla="*/ 0 w 49545"/>
              <a:gd name="connsiteY0" fmla="*/ 9993 h 10011"/>
              <a:gd name="connsiteX1" fmla="*/ 5147 w 49545"/>
              <a:gd name="connsiteY1" fmla="*/ 10 h 10011"/>
              <a:gd name="connsiteX2" fmla="*/ 39593 w 49545"/>
              <a:gd name="connsiteY2" fmla="*/ 0 h 10011"/>
              <a:gd name="connsiteX3" fmla="*/ 49545 w 49545"/>
              <a:gd name="connsiteY3" fmla="*/ 10011 h 10011"/>
              <a:gd name="connsiteX4" fmla="*/ 0 w 49545"/>
              <a:gd name="connsiteY4" fmla="*/ 9993 h 10011"/>
              <a:gd name="connsiteX0" fmla="*/ 0 w 39672"/>
              <a:gd name="connsiteY0" fmla="*/ 9993 h 9993"/>
              <a:gd name="connsiteX1" fmla="*/ 5147 w 39672"/>
              <a:gd name="connsiteY1" fmla="*/ 10 h 9993"/>
              <a:gd name="connsiteX2" fmla="*/ 39593 w 39672"/>
              <a:gd name="connsiteY2" fmla="*/ 0 h 9993"/>
              <a:gd name="connsiteX3" fmla="*/ 39672 w 39672"/>
              <a:gd name="connsiteY3" fmla="*/ 9978 h 9993"/>
              <a:gd name="connsiteX4" fmla="*/ 0 w 39672"/>
              <a:gd name="connsiteY4" fmla="*/ 9993 h 9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72" h="9993">
                <a:moveTo>
                  <a:pt x="0" y="9993"/>
                </a:moveTo>
                <a:lnTo>
                  <a:pt x="5147" y="10"/>
                </a:lnTo>
                <a:lnTo>
                  <a:pt x="39593" y="0"/>
                </a:lnTo>
                <a:cubicBezTo>
                  <a:pt x="39597" y="3345"/>
                  <a:pt x="39668" y="6633"/>
                  <a:pt x="39672" y="9978"/>
                </a:cubicBezTo>
                <a:lnTo>
                  <a:pt x="0" y="9993"/>
                </a:lnTo>
                <a:close/>
              </a:path>
            </a:pathLst>
          </a:custGeom>
          <a:solidFill>
            <a:srgbClr val="23884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bg1"/>
                </a:solidFill>
              </a:rPr>
              <a:t>  </a:t>
            </a:r>
          </a:p>
        </p:txBody>
      </p:sp>
      <p:sp>
        <p:nvSpPr>
          <p:cNvPr id="2" name="Title 1">
            <a:extLst>
              <a:ext uri="{FF2B5EF4-FFF2-40B4-BE49-F238E27FC236}">
                <a16:creationId xmlns:a16="http://schemas.microsoft.com/office/drawing/2014/main" id="{39FBAC68-E83F-3BE7-19E1-FBCB538A95B2}"/>
              </a:ext>
            </a:extLst>
          </p:cNvPr>
          <p:cNvSpPr>
            <a:spLocks noGrp="1"/>
          </p:cNvSpPr>
          <p:nvPr>
            <p:ph type="ctrTitle" hasCustomPrompt="1"/>
          </p:nvPr>
        </p:nvSpPr>
        <p:spPr>
          <a:xfrm>
            <a:off x="1524000" y="1616009"/>
            <a:ext cx="9829800" cy="2387600"/>
          </a:xfrm>
        </p:spPr>
        <p:txBody>
          <a:bodyPr anchor="b"/>
          <a:lstStyle>
            <a:lvl1pPr algn="r">
              <a:defRPr sz="6000" b="1" i="0">
                <a:solidFill>
                  <a:schemeClr val="bg1"/>
                </a:solidFill>
                <a:latin typeface="Roboto Black" panose="02000000000000000000" pitchFamily="2" charset="0"/>
                <a:ea typeface="Roboto Black" panose="02000000000000000000" pitchFamily="2" charset="0"/>
                <a:cs typeface="Arial Black" panose="020B0604020202020204" pitchFamily="34" charset="0"/>
              </a:defRPr>
            </a:lvl1pPr>
          </a:lstStyle>
          <a:p>
            <a:r>
              <a:rPr lang="en-GB" dirty="0"/>
              <a:t>CLICK TO EDIT MASTER TITLE STYLE</a:t>
            </a:r>
            <a:endParaRPr lang="nl-NL" dirty="0"/>
          </a:p>
        </p:txBody>
      </p:sp>
      <p:sp>
        <p:nvSpPr>
          <p:cNvPr id="3" name="Subtitle 2">
            <a:extLst>
              <a:ext uri="{FF2B5EF4-FFF2-40B4-BE49-F238E27FC236}">
                <a16:creationId xmlns:a16="http://schemas.microsoft.com/office/drawing/2014/main" id="{54D08C2C-BDBF-A609-26EB-12AB7400B4CC}"/>
              </a:ext>
            </a:extLst>
          </p:cNvPr>
          <p:cNvSpPr>
            <a:spLocks noGrp="1"/>
          </p:cNvSpPr>
          <p:nvPr>
            <p:ph type="subTitle" idx="1"/>
          </p:nvPr>
        </p:nvSpPr>
        <p:spPr>
          <a:xfrm>
            <a:off x="1523999" y="4095684"/>
            <a:ext cx="9829799" cy="438621"/>
          </a:xfrm>
        </p:spPr>
        <p:txBody>
          <a:bodyPr/>
          <a:lstStyle>
            <a:lvl1pPr marL="0" indent="0" algn="r">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nl-NL" dirty="0"/>
          </a:p>
        </p:txBody>
      </p:sp>
    </p:spTree>
    <p:extLst>
      <p:ext uri="{BB962C8B-B14F-4D97-AF65-F5344CB8AC3E}">
        <p14:creationId xmlns:p14="http://schemas.microsoft.com/office/powerpoint/2010/main" val="3338546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EC20B-13DF-EC32-5032-43B4278F843B}"/>
              </a:ext>
            </a:extLst>
          </p:cNvPr>
          <p:cNvSpPr>
            <a:spLocks noGrp="1"/>
          </p:cNvSpPr>
          <p:nvPr>
            <p:ph type="title"/>
          </p:nvPr>
        </p:nvSpPr>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D2AACEDC-A0B3-F64D-9483-4DDFDF25D9D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Tree>
    <p:extLst>
      <p:ext uri="{BB962C8B-B14F-4D97-AF65-F5344CB8AC3E}">
        <p14:creationId xmlns:p14="http://schemas.microsoft.com/office/powerpoint/2010/main" val="974976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D8051-31C8-4C7A-7195-10815A07A37C}"/>
              </a:ext>
            </a:extLst>
          </p:cNvPr>
          <p:cNvSpPr>
            <a:spLocks noGrp="1"/>
          </p:cNvSpPr>
          <p:nvPr>
            <p:ph type="title"/>
          </p:nvPr>
        </p:nvSpPr>
        <p:spPr>
          <a:xfrm>
            <a:off x="838200" y="365125"/>
            <a:ext cx="5181600" cy="1325563"/>
          </a:xfrm>
        </p:spPr>
        <p:txBody>
          <a:bodyPr/>
          <a:lstStyle/>
          <a:p>
            <a:r>
              <a:rPr lang="en-GB"/>
              <a:t>Click to edit Master title style</a:t>
            </a:r>
            <a:endParaRPr lang="nl-NL"/>
          </a:p>
        </p:txBody>
      </p:sp>
      <p:sp>
        <p:nvSpPr>
          <p:cNvPr id="3" name="Content Placeholder 2">
            <a:extLst>
              <a:ext uri="{FF2B5EF4-FFF2-40B4-BE49-F238E27FC236}">
                <a16:creationId xmlns:a16="http://schemas.microsoft.com/office/drawing/2014/main" id="{E2BAA52A-7D0A-017A-F183-6D569FD06E7F}"/>
              </a:ext>
            </a:extLst>
          </p:cNvPr>
          <p:cNvSpPr>
            <a:spLocks noGrp="1"/>
          </p:cNvSpPr>
          <p:nvPr>
            <p:ph sz="half" idx="1"/>
          </p:nvPr>
        </p:nvSpPr>
        <p:spPr>
          <a:xfrm>
            <a:off x="838200" y="1825625"/>
            <a:ext cx="5181600" cy="37472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a:p>
        </p:txBody>
      </p:sp>
      <p:sp>
        <p:nvSpPr>
          <p:cNvPr id="4" name="Content Placeholder 3">
            <a:extLst>
              <a:ext uri="{FF2B5EF4-FFF2-40B4-BE49-F238E27FC236}">
                <a16:creationId xmlns:a16="http://schemas.microsoft.com/office/drawing/2014/main" id="{A37B647A-0FED-9C18-38CD-16BE89D76B94}"/>
              </a:ext>
            </a:extLst>
          </p:cNvPr>
          <p:cNvSpPr>
            <a:spLocks noGrp="1"/>
          </p:cNvSpPr>
          <p:nvPr>
            <p:ph sz="half" idx="2"/>
          </p:nvPr>
        </p:nvSpPr>
        <p:spPr>
          <a:xfrm>
            <a:off x="6172200" y="0"/>
            <a:ext cx="6019800" cy="5715001"/>
          </a:xfrm>
        </p:spPr>
        <p:txBody>
          <a:bodyPr/>
          <a:lstStyle>
            <a:lvl1pPr marL="0" indent="0">
              <a:buNone/>
              <a:defRPr>
                <a:noFill/>
              </a:defRPr>
            </a:lvl1pPr>
          </a:lstStyle>
          <a:p>
            <a:pPr lvl="0"/>
            <a:endParaRPr lang="nl-NL" dirty="0"/>
          </a:p>
        </p:txBody>
      </p:sp>
    </p:spTree>
    <p:extLst>
      <p:ext uri="{BB962C8B-B14F-4D97-AF65-F5344CB8AC3E}">
        <p14:creationId xmlns:p14="http://schemas.microsoft.com/office/powerpoint/2010/main" val="2636844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A380E-BA22-5DDA-80D1-11FE3F26FC4F}"/>
              </a:ext>
            </a:extLst>
          </p:cNvPr>
          <p:cNvSpPr>
            <a:spLocks noGrp="1"/>
          </p:cNvSpPr>
          <p:nvPr>
            <p:ph type="title"/>
          </p:nvPr>
        </p:nvSpPr>
        <p:spPr/>
        <p:txBody>
          <a:bodyPr/>
          <a:lstStyle/>
          <a:p>
            <a:r>
              <a:rPr lang="en-GB"/>
              <a:t>Click to edit Master title style</a:t>
            </a:r>
            <a:endParaRPr lang="nl-NL"/>
          </a:p>
        </p:txBody>
      </p:sp>
    </p:spTree>
    <p:extLst>
      <p:ext uri="{BB962C8B-B14F-4D97-AF65-F5344CB8AC3E}">
        <p14:creationId xmlns:p14="http://schemas.microsoft.com/office/powerpoint/2010/main" val="21304461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jp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jp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9.jp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5.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1.jp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6.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13.jp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7.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15.jp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8.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17.jp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9.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B0E1AB-7543-8056-9A61-A43CC6D2AF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NL" dirty="0"/>
          </a:p>
        </p:txBody>
      </p:sp>
      <p:sp>
        <p:nvSpPr>
          <p:cNvPr id="3" name="Text Placeholder 2">
            <a:extLst>
              <a:ext uri="{FF2B5EF4-FFF2-40B4-BE49-F238E27FC236}">
                <a16:creationId xmlns:a16="http://schemas.microsoft.com/office/drawing/2014/main" id="{C5D8FFDC-ECC6-2235-0300-2F6FF5776117}"/>
              </a:ext>
            </a:extLst>
          </p:cNvPr>
          <p:cNvSpPr>
            <a:spLocks noGrp="1"/>
          </p:cNvSpPr>
          <p:nvPr>
            <p:ph type="body" idx="1"/>
          </p:nvPr>
        </p:nvSpPr>
        <p:spPr>
          <a:xfrm>
            <a:off x="838200" y="1825625"/>
            <a:ext cx="10515600" cy="3660775"/>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pic>
        <p:nvPicPr>
          <p:cNvPr id="7" name="Picture 6">
            <a:extLst>
              <a:ext uri="{FF2B5EF4-FFF2-40B4-BE49-F238E27FC236}">
                <a16:creationId xmlns:a16="http://schemas.microsoft.com/office/drawing/2014/main" id="{029637D5-2B36-A9E7-7097-525775222996}"/>
              </a:ext>
            </a:extLst>
          </p:cNvPr>
          <p:cNvPicPr>
            <a:picLocks noChangeAspect="1"/>
          </p:cNvPicPr>
          <p:nvPr userDrawn="1"/>
        </p:nvPicPr>
        <p:blipFill>
          <a:blip r:embed="rId7"/>
          <a:stretch>
            <a:fillRect/>
          </a:stretch>
        </p:blipFill>
        <p:spPr>
          <a:xfrm>
            <a:off x="0" y="5715001"/>
            <a:ext cx="12192000" cy="1142999"/>
          </a:xfrm>
          <a:prstGeom prst="rect">
            <a:avLst/>
          </a:prstGeom>
        </p:spPr>
      </p:pic>
    </p:spTree>
    <p:extLst>
      <p:ext uri="{BB962C8B-B14F-4D97-AF65-F5344CB8AC3E}">
        <p14:creationId xmlns:p14="http://schemas.microsoft.com/office/powerpoint/2010/main" val="4229180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703" r:id="rId5"/>
  </p:sldLayoutIdLst>
  <p:txStyles>
    <p:titleStyle>
      <a:lvl1pPr algn="l" defTabSz="914400" rtl="0" eaLnBrk="1" latinLnBrk="0" hangingPunct="1">
        <a:lnSpc>
          <a:spcPct val="90000"/>
        </a:lnSpc>
        <a:spcBef>
          <a:spcPct val="0"/>
        </a:spcBef>
        <a:buNone/>
        <a:defRPr sz="4400" b="1" kern="1200">
          <a:solidFill>
            <a:srgbClr val="012145"/>
          </a:solidFill>
          <a:latin typeface="Roboto Slab" pitchFamily="2" charset="0"/>
          <a:ea typeface="Roboto Slab"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2145"/>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2145"/>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2145"/>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B0E1AB-7543-8056-9A61-A43CC6D2AF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l-NL" dirty="0"/>
          </a:p>
        </p:txBody>
      </p:sp>
      <p:sp>
        <p:nvSpPr>
          <p:cNvPr id="3" name="Text Placeholder 2">
            <a:extLst>
              <a:ext uri="{FF2B5EF4-FFF2-40B4-BE49-F238E27FC236}">
                <a16:creationId xmlns:a16="http://schemas.microsoft.com/office/drawing/2014/main" id="{C5D8FFDC-ECC6-2235-0300-2F6FF5776117}"/>
              </a:ext>
            </a:extLst>
          </p:cNvPr>
          <p:cNvSpPr>
            <a:spLocks noGrp="1"/>
          </p:cNvSpPr>
          <p:nvPr>
            <p:ph type="body" idx="1"/>
          </p:nvPr>
        </p:nvSpPr>
        <p:spPr>
          <a:xfrm>
            <a:off x="838200" y="1825625"/>
            <a:ext cx="10515600" cy="36607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dirty="0"/>
          </a:p>
        </p:txBody>
      </p:sp>
      <p:pic>
        <p:nvPicPr>
          <p:cNvPr id="6" name="Picture 5">
            <a:extLst>
              <a:ext uri="{FF2B5EF4-FFF2-40B4-BE49-F238E27FC236}">
                <a16:creationId xmlns:a16="http://schemas.microsoft.com/office/drawing/2014/main" id="{DBF959B8-457C-E0BF-C41A-DC5A501FADBB}"/>
              </a:ext>
            </a:extLst>
          </p:cNvPr>
          <p:cNvPicPr>
            <a:picLocks noChangeAspect="1"/>
          </p:cNvPicPr>
          <p:nvPr userDrawn="1"/>
        </p:nvPicPr>
        <p:blipFill>
          <a:blip r:embed="rId7"/>
          <a:stretch>
            <a:fillRect/>
          </a:stretch>
        </p:blipFill>
        <p:spPr>
          <a:xfrm>
            <a:off x="0" y="5715001"/>
            <a:ext cx="12192000" cy="1142999"/>
          </a:xfrm>
          <a:prstGeom prst="rect">
            <a:avLst/>
          </a:prstGeom>
        </p:spPr>
      </p:pic>
    </p:spTree>
    <p:extLst>
      <p:ext uri="{BB962C8B-B14F-4D97-AF65-F5344CB8AC3E}">
        <p14:creationId xmlns:p14="http://schemas.microsoft.com/office/powerpoint/2010/main" val="392336099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8" r:id="rId4"/>
    <p:sldLayoutId id="2147483704" r:id="rId5"/>
  </p:sldLayoutIdLst>
  <p:txStyles>
    <p:titleStyle>
      <a:lvl1pPr algn="l" defTabSz="914400" rtl="0" eaLnBrk="1" latinLnBrk="0" hangingPunct="1">
        <a:lnSpc>
          <a:spcPct val="90000"/>
        </a:lnSpc>
        <a:spcBef>
          <a:spcPct val="0"/>
        </a:spcBef>
        <a:buNone/>
        <a:defRPr sz="4400" b="1" kern="1200">
          <a:solidFill>
            <a:srgbClr val="012145"/>
          </a:solidFill>
          <a:latin typeface="Roboto Slab" pitchFamily="2" charset="0"/>
          <a:ea typeface="Roboto Slab"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2145"/>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2145"/>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2145"/>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B0E1AB-7543-8056-9A61-A43CC6D2AF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l-NL" dirty="0"/>
          </a:p>
        </p:txBody>
      </p:sp>
      <p:sp>
        <p:nvSpPr>
          <p:cNvPr id="3" name="Text Placeholder 2">
            <a:extLst>
              <a:ext uri="{FF2B5EF4-FFF2-40B4-BE49-F238E27FC236}">
                <a16:creationId xmlns:a16="http://schemas.microsoft.com/office/drawing/2014/main" id="{C5D8FFDC-ECC6-2235-0300-2F6FF5776117}"/>
              </a:ext>
            </a:extLst>
          </p:cNvPr>
          <p:cNvSpPr>
            <a:spLocks noGrp="1"/>
          </p:cNvSpPr>
          <p:nvPr>
            <p:ph type="body" idx="1"/>
          </p:nvPr>
        </p:nvSpPr>
        <p:spPr>
          <a:xfrm>
            <a:off x="838200" y="1825625"/>
            <a:ext cx="10515600" cy="36607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dirty="0"/>
          </a:p>
        </p:txBody>
      </p:sp>
      <p:pic>
        <p:nvPicPr>
          <p:cNvPr id="6" name="Picture 5">
            <a:extLst>
              <a:ext uri="{FF2B5EF4-FFF2-40B4-BE49-F238E27FC236}">
                <a16:creationId xmlns:a16="http://schemas.microsoft.com/office/drawing/2014/main" id="{4F767DDB-8545-022D-6158-1CAB9ADA6D32}"/>
              </a:ext>
            </a:extLst>
          </p:cNvPr>
          <p:cNvPicPr>
            <a:picLocks noChangeAspect="1"/>
          </p:cNvPicPr>
          <p:nvPr userDrawn="1"/>
        </p:nvPicPr>
        <p:blipFill>
          <a:blip r:embed="rId7"/>
          <a:stretch>
            <a:fillRect/>
          </a:stretch>
        </p:blipFill>
        <p:spPr>
          <a:xfrm>
            <a:off x="0" y="5715001"/>
            <a:ext cx="12192000" cy="1142999"/>
          </a:xfrm>
          <a:prstGeom prst="rect">
            <a:avLst/>
          </a:prstGeom>
        </p:spPr>
      </p:pic>
    </p:spTree>
    <p:extLst>
      <p:ext uri="{BB962C8B-B14F-4D97-AF65-F5344CB8AC3E}">
        <p14:creationId xmlns:p14="http://schemas.microsoft.com/office/powerpoint/2010/main" val="405923541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2" r:id="rId4"/>
    <p:sldLayoutId id="2147483705" r:id="rId5"/>
  </p:sldLayoutIdLst>
  <p:txStyles>
    <p:titleStyle>
      <a:lvl1pPr algn="l" defTabSz="914400" rtl="0" eaLnBrk="1" latinLnBrk="0" hangingPunct="1">
        <a:lnSpc>
          <a:spcPct val="90000"/>
        </a:lnSpc>
        <a:spcBef>
          <a:spcPct val="0"/>
        </a:spcBef>
        <a:buNone/>
        <a:defRPr sz="4400" b="1" kern="1200">
          <a:solidFill>
            <a:srgbClr val="012145"/>
          </a:solidFill>
          <a:latin typeface="Roboto Slab" pitchFamily="2" charset="0"/>
          <a:ea typeface="Roboto Slab"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2145"/>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2145"/>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2145"/>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B0E1AB-7543-8056-9A61-A43CC6D2AF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l-NL" dirty="0"/>
          </a:p>
        </p:txBody>
      </p:sp>
      <p:sp>
        <p:nvSpPr>
          <p:cNvPr id="3" name="Text Placeholder 2">
            <a:extLst>
              <a:ext uri="{FF2B5EF4-FFF2-40B4-BE49-F238E27FC236}">
                <a16:creationId xmlns:a16="http://schemas.microsoft.com/office/drawing/2014/main" id="{C5D8FFDC-ECC6-2235-0300-2F6FF5776117}"/>
              </a:ext>
            </a:extLst>
          </p:cNvPr>
          <p:cNvSpPr>
            <a:spLocks noGrp="1"/>
          </p:cNvSpPr>
          <p:nvPr>
            <p:ph type="body" idx="1"/>
          </p:nvPr>
        </p:nvSpPr>
        <p:spPr>
          <a:xfrm>
            <a:off x="838200" y="1825625"/>
            <a:ext cx="10515600" cy="36607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dirty="0"/>
          </a:p>
        </p:txBody>
      </p:sp>
      <p:pic>
        <p:nvPicPr>
          <p:cNvPr id="6" name="Picture 5">
            <a:extLst>
              <a:ext uri="{FF2B5EF4-FFF2-40B4-BE49-F238E27FC236}">
                <a16:creationId xmlns:a16="http://schemas.microsoft.com/office/drawing/2014/main" id="{60FBE01F-30DE-8F95-A935-54352FBDABD6}"/>
              </a:ext>
            </a:extLst>
          </p:cNvPr>
          <p:cNvPicPr>
            <a:picLocks noChangeAspect="1"/>
          </p:cNvPicPr>
          <p:nvPr userDrawn="1"/>
        </p:nvPicPr>
        <p:blipFill>
          <a:blip r:embed="rId7"/>
          <a:stretch>
            <a:fillRect/>
          </a:stretch>
        </p:blipFill>
        <p:spPr>
          <a:xfrm>
            <a:off x="-1" y="5715001"/>
            <a:ext cx="12260107" cy="1142999"/>
          </a:xfrm>
          <a:prstGeom prst="rect">
            <a:avLst/>
          </a:prstGeom>
        </p:spPr>
      </p:pic>
    </p:spTree>
    <p:extLst>
      <p:ext uri="{BB962C8B-B14F-4D97-AF65-F5344CB8AC3E}">
        <p14:creationId xmlns:p14="http://schemas.microsoft.com/office/powerpoint/2010/main" val="125628932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90" r:id="rId4"/>
    <p:sldLayoutId id="2147483706" r:id="rId5"/>
  </p:sldLayoutIdLst>
  <p:txStyles>
    <p:titleStyle>
      <a:lvl1pPr algn="l" defTabSz="914400" rtl="0" eaLnBrk="1" latinLnBrk="0" hangingPunct="1">
        <a:lnSpc>
          <a:spcPct val="90000"/>
        </a:lnSpc>
        <a:spcBef>
          <a:spcPct val="0"/>
        </a:spcBef>
        <a:buNone/>
        <a:defRPr sz="4400" b="1" kern="1200">
          <a:solidFill>
            <a:srgbClr val="012145"/>
          </a:solidFill>
          <a:latin typeface="Roboto Slab" pitchFamily="2" charset="0"/>
          <a:ea typeface="Roboto Slab"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2145"/>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2145"/>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2145"/>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B0E1AB-7543-8056-9A61-A43CC6D2AF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l-NL" dirty="0"/>
          </a:p>
        </p:txBody>
      </p:sp>
      <p:sp>
        <p:nvSpPr>
          <p:cNvPr id="3" name="Text Placeholder 2">
            <a:extLst>
              <a:ext uri="{FF2B5EF4-FFF2-40B4-BE49-F238E27FC236}">
                <a16:creationId xmlns:a16="http://schemas.microsoft.com/office/drawing/2014/main" id="{C5D8FFDC-ECC6-2235-0300-2F6FF5776117}"/>
              </a:ext>
            </a:extLst>
          </p:cNvPr>
          <p:cNvSpPr>
            <a:spLocks noGrp="1"/>
          </p:cNvSpPr>
          <p:nvPr>
            <p:ph type="body" idx="1"/>
          </p:nvPr>
        </p:nvSpPr>
        <p:spPr>
          <a:xfrm>
            <a:off x="838200" y="1825625"/>
            <a:ext cx="10515600" cy="36607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dirty="0"/>
          </a:p>
        </p:txBody>
      </p:sp>
      <p:pic>
        <p:nvPicPr>
          <p:cNvPr id="5" name="Picture 4">
            <a:extLst>
              <a:ext uri="{FF2B5EF4-FFF2-40B4-BE49-F238E27FC236}">
                <a16:creationId xmlns:a16="http://schemas.microsoft.com/office/drawing/2014/main" id="{4C8AE443-B046-E3F2-C013-6C7013D80C1F}"/>
              </a:ext>
            </a:extLst>
          </p:cNvPr>
          <p:cNvPicPr>
            <a:picLocks noChangeAspect="1"/>
          </p:cNvPicPr>
          <p:nvPr userDrawn="1"/>
        </p:nvPicPr>
        <p:blipFill>
          <a:blip r:embed="rId7"/>
          <a:stretch>
            <a:fillRect/>
          </a:stretch>
        </p:blipFill>
        <p:spPr>
          <a:xfrm>
            <a:off x="0" y="5714207"/>
            <a:ext cx="12192000" cy="1142999"/>
          </a:xfrm>
          <a:prstGeom prst="rect">
            <a:avLst/>
          </a:prstGeom>
        </p:spPr>
      </p:pic>
    </p:spTree>
    <p:extLst>
      <p:ext uri="{BB962C8B-B14F-4D97-AF65-F5344CB8AC3E}">
        <p14:creationId xmlns:p14="http://schemas.microsoft.com/office/powerpoint/2010/main" val="20428871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6" r:id="rId4"/>
    <p:sldLayoutId id="2147483707" r:id="rId5"/>
  </p:sldLayoutIdLst>
  <p:txStyles>
    <p:titleStyle>
      <a:lvl1pPr algn="l" defTabSz="914400" rtl="0" eaLnBrk="1" latinLnBrk="0" hangingPunct="1">
        <a:lnSpc>
          <a:spcPct val="90000"/>
        </a:lnSpc>
        <a:spcBef>
          <a:spcPct val="0"/>
        </a:spcBef>
        <a:buNone/>
        <a:defRPr sz="4400" b="1" kern="1200">
          <a:solidFill>
            <a:srgbClr val="012145"/>
          </a:solidFill>
          <a:latin typeface="Roboto Slab" pitchFamily="2" charset="0"/>
          <a:ea typeface="Roboto Slab"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2145"/>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2145"/>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2145"/>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B0E1AB-7543-8056-9A61-A43CC6D2AF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l-NL" dirty="0"/>
          </a:p>
        </p:txBody>
      </p:sp>
      <p:sp>
        <p:nvSpPr>
          <p:cNvPr id="3" name="Text Placeholder 2">
            <a:extLst>
              <a:ext uri="{FF2B5EF4-FFF2-40B4-BE49-F238E27FC236}">
                <a16:creationId xmlns:a16="http://schemas.microsoft.com/office/drawing/2014/main" id="{C5D8FFDC-ECC6-2235-0300-2F6FF5776117}"/>
              </a:ext>
            </a:extLst>
          </p:cNvPr>
          <p:cNvSpPr>
            <a:spLocks noGrp="1"/>
          </p:cNvSpPr>
          <p:nvPr>
            <p:ph type="body" idx="1"/>
          </p:nvPr>
        </p:nvSpPr>
        <p:spPr>
          <a:xfrm>
            <a:off x="838200" y="1825625"/>
            <a:ext cx="10515600" cy="36607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dirty="0"/>
          </a:p>
        </p:txBody>
      </p:sp>
      <p:pic>
        <p:nvPicPr>
          <p:cNvPr id="7" name="Picture 6">
            <a:extLst>
              <a:ext uri="{FF2B5EF4-FFF2-40B4-BE49-F238E27FC236}">
                <a16:creationId xmlns:a16="http://schemas.microsoft.com/office/drawing/2014/main" id="{18DAC802-64B8-175D-028D-9851C09FDD5F}"/>
              </a:ext>
            </a:extLst>
          </p:cNvPr>
          <p:cNvPicPr>
            <a:picLocks noChangeAspect="1"/>
          </p:cNvPicPr>
          <p:nvPr userDrawn="1"/>
        </p:nvPicPr>
        <p:blipFill>
          <a:blip r:embed="rId7"/>
          <a:stretch>
            <a:fillRect/>
          </a:stretch>
        </p:blipFill>
        <p:spPr>
          <a:xfrm>
            <a:off x="-1" y="5715001"/>
            <a:ext cx="12191999" cy="1142999"/>
          </a:xfrm>
          <a:prstGeom prst="rect">
            <a:avLst/>
          </a:prstGeom>
        </p:spPr>
      </p:pic>
    </p:spTree>
    <p:extLst>
      <p:ext uri="{BB962C8B-B14F-4D97-AF65-F5344CB8AC3E}">
        <p14:creationId xmlns:p14="http://schemas.microsoft.com/office/powerpoint/2010/main" val="347373402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4" r:id="rId4"/>
    <p:sldLayoutId id="2147483708" r:id="rId5"/>
  </p:sldLayoutIdLst>
  <p:txStyles>
    <p:titleStyle>
      <a:lvl1pPr algn="l" defTabSz="914400" rtl="0" eaLnBrk="1" latinLnBrk="0" hangingPunct="1">
        <a:lnSpc>
          <a:spcPct val="90000"/>
        </a:lnSpc>
        <a:spcBef>
          <a:spcPct val="0"/>
        </a:spcBef>
        <a:buNone/>
        <a:defRPr sz="4400" b="1" kern="1200">
          <a:solidFill>
            <a:srgbClr val="012145"/>
          </a:solidFill>
          <a:latin typeface="Roboto Slab" pitchFamily="2" charset="0"/>
          <a:ea typeface="Roboto Slab"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2145"/>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2145"/>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2145"/>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B0E1AB-7543-8056-9A61-A43CC6D2AF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l-NL" dirty="0"/>
          </a:p>
        </p:txBody>
      </p:sp>
      <p:sp>
        <p:nvSpPr>
          <p:cNvPr id="3" name="Text Placeholder 2">
            <a:extLst>
              <a:ext uri="{FF2B5EF4-FFF2-40B4-BE49-F238E27FC236}">
                <a16:creationId xmlns:a16="http://schemas.microsoft.com/office/drawing/2014/main" id="{C5D8FFDC-ECC6-2235-0300-2F6FF5776117}"/>
              </a:ext>
            </a:extLst>
          </p:cNvPr>
          <p:cNvSpPr>
            <a:spLocks noGrp="1"/>
          </p:cNvSpPr>
          <p:nvPr>
            <p:ph type="body" idx="1"/>
          </p:nvPr>
        </p:nvSpPr>
        <p:spPr>
          <a:xfrm>
            <a:off x="838200" y="1825625"/>
            <a:ext cx="10515600" cy="36607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dirty="0"/>
          </a:p>
        </p:txBody>
      </p:sp>
      <p:pic>
        <p:nvPicPr>
          <p:cNvPr id="9" name="Picture 8">
            <a:extLst>
              <a:ext uri="{FF2B5EF4-FFF2-40B4-BE49-F238E27FC236}">
                <a16:creationId xmlns:a16="http://schemas.microsoft.com/office/drawing/2014/main" id="{3719819F-3D54-DFA7-A6B8-8A19D344C59D}"/>
              </a:ext>
            </a:extLst>
          </p:cNvPr>
          <p:cNvPicPr>
            <a:picLocks noChangeAspect="1"/>
          </p:cNvPicPr>
          <p:nvPr userDrawn="1"/>
        </p:nvPicPr>
        <p:blipFill>
          <a:blip r:embed="rId7"/>
          <a:stretch>
            <a:fillRect/>
          </a:stretch>
        </p:blipFill>
        <p:spPr>
          <a:xfrm>
            <a:off x="0" y="5715001"/>
            <a:ext cx="12192000" cy="1142999"/>
          </a:xfrm>
          <a:prstGeom prst="rect">
            <a:avLst/>
          </a:prstGeom>
        </p:spPr>
      </p:pic>
    </p:spTree>
    <p:extLst>
      <p:ext uri="{BB962C8B-B14F-4D97-AF65-F5344CB8AC3E}">
        <p14:creationId xmlns:p14="http://schemas.microsoft.com/office/powerpoint/2010/main" val="3792577275"/>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60" r:id="rId4"/>
    <p:sldLayoutId id="2147483709" r:id="rId5"/>
  </p:sldLayoutIdLst>
  <p:txStyles>
    <p:titleStyle>
      <a:lvl1pPr algn="l" defTabSz="914400" rtl="0" eaLnBrk="1" latinLnBrk="0" hangingPunct="1">
        <a:lnSpc>
          <a:spcPct val="90000"/>
        </a:lnSpc>
        <a:spcBef>
          <a:spcPct val="0"/>
        </a:spcBef>
        <a:buNone/>
        <a:defRPr sz="4400" b="1" kern="1200">
          <a:solidFill>
            <a:srgbClr val="012145"/>
          </a:solidFill>
          <a:latin typeface="Roboto Slab" pitchFamily="2" charset="0"/>
          <a:ea typeface="Roboto Slab"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2145"/>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2145"/>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2145"/>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B0E1AB-7543-8056-9A61-A43CC6D2AF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l-NL" dirty="0"/>
          </a:p>
        </p:txBody>
      </p:sp>
      <p:sp>
        <p:nvSpPr>
          <p:cNvPr id="3" name="Text Placeholder 2">
            <a:extLst>
              <a:ext uri="{FF2B5EF4-FFF2-40B4-BE49-F238E27FC236}">
                <a16:creationId xmlns:a16="http://schemas.microsoft.com/office/drawing/2014/main" id="{C5D8FFDC-ECC6-2235-0300-2F6FF5776117}"/>
              </a:ext>
            </a:extLst>
          </p:cNvPr>
          <p:cNvSpPr>
            <a:spLocks noGrp="1"/>
          </p:cNvSpPr>
          <p:nvPr>
            <p:ph type="body" idx="1"/>
          </p:nvPr>
        </p:nvSpPr>
        <p:spPr>
          <a:xfrm>
            <a:off x="838200" y="1825625"/>
            <a:ext cx="10515600" cy="36607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dirty="0"/>
          </a:p>
        </p:txBody>
      </p:sp>
      <p:pic>
        <p:nvPicPr>
          <p:cNvPr id="5" name="Picture 4">
            <a:extLst>
              <a:ext uri="{FF2B5EF4-FFF2-40B4-BE49-F238E27FC236}">
                <a16:creationId xmlns:a16="http://schemas.microsoft.com/office/drawing/2014/main" id="{967EDDD2-F7E4-A166-FD25-16E4AF573BE6}"/>
              </a:ext>
            </a:extLst>
          </p:cNvPr>
          <p:cNvPicPr>
            <a:picLocks noChangeAspect="1"/>
          </p:cNvPicPr>
          <p:nvPr userDrawn="1"/>
        </p:nvPicPr>
        <p:blipFill>
          <a:blip r:embed="rId7"/>
          <a:stretch>
            <a:fillRect/>
          </a:stretch>
        </p:blipFill>
        <p:spPr>
          <a:xfrm>
            <a:off x="0" y="5718533"/>
            <a:ext cx="12192000" cy="1136649"/>
          </a:xfrm>
          <a:prstGeom prst="rect">
            <a:avLst/>
          </a:prstGeom>
        </p:spPr>
      </p:pic>
    </p:spTree>
    <p:extLst>
      <p:ext uri="{BB962C8B-B14F-4D97-AF65-F5344CB8AC3E}">
        <p14:creationId xmlns:p14="http://schemas.microsoft.com/office/powerpoint/2010/main" val="27165061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2" r:id="rId4"/>
    <p:sldLayoutId id="2147483710" r:id="rId5"/>
  </p:sldLayoutIdLst>
  <p:txStyles>
    <p:titleStyle>
      <a:lvl1pPr algn="l" defTabSz="914400" rtl="0" eaLnBrk="1" latinLnBrk="0" hangingPunct="1">
        <a:lnSpc>
          <a:spcPct val="90000"/>
        </a:lnSpc>
        <a:spcBef>
          <a:spcPct val="0"/>
        </a:spcBef>
        <a:buNone/>
        <a:defRPr sz="4400" b="1" kern="1200">
          <a:solidFill>
            <a:srgbClr val="012145"/>
          </a:solidFill>
          <a:latin typeface="Roboto Slab" pitchFamily="2" charset="0"/>
          <a:ea typeface="Roboto Slab"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2145"/>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2145"/>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2145"/>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B0E1AB-7543-8056-9A61-A43CC6D2AF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nl-NL" dirty="0"/>
          </a:p>
        </p:txBody>
      </p:sp>
      <p:sp>
        <p:nvSpPr>
          <p:cNvPr id="3" name="Text Placeholder 2">
            <a:extLst>
              <a:ext uri="{FF2B5EF4-FFF2-40B4-BE49-F238E27FC236}">
                <a16:creationId xmlns:a16="http://schemas.microsoft.com/office/drawing/2014/main" id="{C5D8FFDC-ECC6-2235-0300-2F6FF5776117}"/>
              </a:ext>
            </a:extLst>
          </p:cNvPr>
          <p:cNvSpPr>
            <a:spLocks noGrp="1"/>
          </p:cNvSpPr>
          <p:nvPr>
            <p:ph type="body" idx="1"/>
          </p:nvPr>
        </p:nvSpPr>
        <p:spPr>
          <a:xfrm>
            <a:off x="838200" y="1825625"/>
            <a:ext cx="10515600" cy="36607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nl-NL" dirty="0"/>
          </a:p>
        </p:txBody>
      </p:sp>
      <p:pic>
        <p:nvPicPr>
          <p:cNvPr id="7" name="Picture 6">
            <a:extLst>
              <a:ext uri="{FF2B5EF4-FFF2-40B4-BE49-F238E27FC236}">
                <a16:creationId xmlns:a16="http://schemas.microsoft.com/office/drawing/2014/main" id="{89F7CF4D-A202-FDBA-584A-2B1B9D1D7898}"/>
              </a:ext>
            </a:extLst>
          </p:cNvPr>
          <p:cNvPicPr>
            <a:picLocks noChangeAspect="1"/>
          </p:cNvPicPr>
          <p:nvPr userDrawn="1"/>
        </p:nvPicPr>
        <p:blipFill>
          <a:blip r:embed="rId7"/>
          <a:stretch>
            <a:fillRect/>
          </a:stretch>
        </p:blipFill>
        <p:spPr>
          <a:xfrm>
            <a:off x="0" y="5714207"/>
            <a:ext cx="12192000" cy="1142999"/>
          </a:xfrm>
          <a:prstGeom prst="rect">
            <a:avLst/>
          </a:prstGeom>
        </p:spPr>
      </p:pic>
    </p:spTree>
    <p:extLst>
      <p:ext uri="{BB962C8B-B14F-4D97-AF65-F5344CB8AC3E}">
        <p14:creationId xmlns:p14="http://schemas.microsoft.com/office/powerpoint/2010/main" val="847631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6" r:id="rId4"/>
    <p:sldLayoutId id="2147483711" r:id="rId5"/>
  </p:sldLayoutIdLst>
  <p:txStyles>
    <p:titleStyle>
      <a:lvl1pPr algn="l" defTabSz="914400" rtl="0" eaLnBrk="1" latinLnBrk="0" hangingPunct="1">
        <a:lnSpc>
          <a:spcPct val="90000"/>
        </a:lnSpc>
        <a:spcBef>
          <a:spcPct val="0"/>
        </a:spcBef>
        <a:buNone/>
        <a:defRPr sz="4400" b="1" kern="1200">
          <a:solidFill>
            <a:srgbClr val="012145"/>
          </a:solidFill>
          <a:latin typeface="Roboto Slab" pitchFamily="2" charset="0"/>
          <a:ea typeface="Roboto Slab"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2145"/>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12145"/>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2145"/>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2145"/>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56314-42A6-D0AC-F23C-6D4B754C6BBF}"/>
              </a:ext>
            </a:extLst>
          </p:cNvPr>
          <p:cNvSpPr>
            <a:spLocks noGrp="1"/>
          </p:cNvSpPr>
          <p:nvPr>
            <p:ph type="ctrTitle"/>
          </p:nvPr>
        </p:nvSpPr>
        <p:spPr/>
        <p:txBody>
          <a:bodyPr/>
          <a:lstStyle/>
          <a:p>
            <a:r>
              <a:rPr lang="nl-NL" dirty="0"/>
              <a:t>Stilstaan bij bewegen</a:t>
            </a:r>
          </a:p>
        </p:txBody>
      </p:sp>
      <p:sp>
        <p:nvSpPr>
          <p:cNvPr id="3" name="Subtitle 2">
            <a:extLst>
              <a:ext uri="{FF2B5EF4-FFF2-40B4-BE49-F238E27FC236}">
                <a16:creationId xmlns:a16="http://schemas.microsoft.com/office/drawing/2014/main" id="{EAF70A8A-FAB8-FEDC-E60F-FD035ECE669E}"/>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735290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5FAABC-3C98-D92A-3A32-3DF86EF1105D}"/>
              </a:ext>
            </a:extLst>
          </p:cNvPr>
          <p:cNvSpPr>
            <a:spLocks noGrp="1"/>
          </p:cNvSpPr>
          <p:nvPr>
            <p:ph type="title"/>
          </p:nvPr>
        </p:nvSpPr>
        <p:spPr/>
        <p:txBody>
          <a:bodyPr/>
          <a:lstStyle/>
          <a:p>
            <a:pPr algn="ctr"/>
            <a:r>
              <a:rPr lang="nl-NL" dirty="0"/>
              <a:t>Stilstaan bij bewegen</a:t>
            </a:r>
          </a:p>
        </p:txBody>
      </p:sp>
      <p:sp>
        <p:nvSpPr>
          <p:cNvPr id="3" name="Tijdelijke aanduiding voor inhoud 2">
            <a:extLst>
              <a:ext uri="{FF2B5EF4-FFF2-40B4-BE49-F238E27FC236}">
                <a16:creationId xmlns:a16="http://schemas.microsoft.com/office/drawing/2014/main" id="{682A1F6F-1745-5DBF-DD4E-3F5B5F3818DB}"/>
              </a:ext>
            </a:extLst>
          </p:cNvPr>
          <p:cNvSpPr>
            <a:spLocks noGrp="1"/>
          </p:cNvSpPr>
          <p:nvPr>
            <p:ph idx="1"/>
          </p:nvPr>
        </p:nvSpPr>
        <p:spPr/>
        <p:txBody>
          <a:bodyPr/>
          <a:lstStyle/>
          <a:p>
            <a:pPr marL="0" indent="0" algn="ctr">
              <a:buNone/>
            </a:pPr>
            <a:endParaRPr lang="nl-NL" b="1" dirty="0"/>
          </a:p>
          <a:p>
            <a:pPr marL="0" indent="0" algn="ctr">
              <a:buNone/>
            </a:pPr>
            <a:endParaRPr lang="nl-NL" b="1" dirty="0"/>
          </a:p>
          <a:p>
            <a:pPr marL="0" indent="0" algn="ctr">
              <a:buNone/>
            </a:pPr>
            <a:r>
              <a:rPr lang="nl-NL" b="1" dirty="0"/>
              <a:t>Beweegrichtlijnen</a:t>
            </a:r>
          </a:p>
        </p:txBody>
      </p:sp>
    </p:spTree>
    <p:extLst>
      <p:ext uri="{BB962C8B-B14F-4D97-AF65-F5344CB8AC3E}">
        <p14:creationId xmlns:p14="http://schemas.microsoft.com/office/powerpoint/2010/main" val="2361847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694CA1-9F71-99D5-4764-382D94A39B18}"/>
              </a:ext>
            </a:extLst>
          </p:cNvPr>
          <p:cNvSpPr>
            <a:spLocks noGrp="1"/>
          </p:cNvSpPr>
          <p:nvPr>
            <p:ph type="title"/>
          </p:nvPr>
        </p:nvSpPr>
        <p:spPr/>
        <p:txBody>
          <a:bodyPr/>
          <a:lstStyle/>
          <a:p>
            <a:pPr algn="ctr"/>
            <a:r>
              <a:rPr lang="nl-NL" dirty="0"/>
              <a:t>Stilstaan bij bewegen</a:t>
            </a:r>
          </a:p>
        </p:txBody>
      </p:sp>
      <p:sp>
        <p:nvSpPr>
          <p:cNvPr id="3" name="Tijdelijke aanduiding voor inhoud 2">
            <a:extLst>
              <a:ext uri="{FF2B5EF4-FFF2-40B4-BE49-F238E27FC236}">
                <a16:creationId xmlns:a16="http://schemas.microsoft.com/office/drawing/2014/main" id="{E627F186-7BCA-B9B4-62B1-43089652875E}"/>
              </a:ext>
            </a:extLst>
          </p:cNvPr>
          <p:cNvSpPr>
            <a:spLocks noGrp="1"/>
          </p:cNvSpPr>
          <p:nvPr>
            <p:ph idx="1"/>
          </p:nvPr>
        </p:nvSpPr>
        <p:spPr/>
        <p:txBody>
          <a:bodyPr/>
          <a:lstStyle/>
          <a:p>
            <a:pPr marL="0" indent="0">
              <a:buNone/>
            </a:pPr>
            <a:endParaRPr lang="nl-NL" dirty="0"/>
          </a:p>
          <a:p>
            <a:pPr marL="0" indent="0">
              <a:buNone/>
            </a:pPr>
            <a:endParaRPr lang="nl-NL" dirty="0"/>
          </a:p>
          <a:p>
            <a:pPr marL="0" indent="0" algn="ctr">
              <a:buNone/>
            </a:pPr>
            <a:r>
              <a:rPr lang="nl-NL" dirty="0"/>
              <a:t>Lichamelijke activiteit liefst in het dagelijks leven inpassen (sporten is niet noodzakelijk)</a:t>
            </a:r>
          </a:p>
        </p:txBody>
      </p:sp>
    </p:spTree>
    <p:extLst>
      <p:ext uri="{BB962C8B-B14F-4D97-AF65-F5344CB8AC3E}">
        <p14:creationId xmlns:p14="http://schemas.microsoft.com/office/powerpoint/2010/main" val="3761013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89BFF4-2590-C450-B379-80FEF75DA494}"/>
              </a:ext>
            </a:extLst>
          </p:cNvPr>
          <p:cNvSpPr>
            <a:spLocks noGrp="1"/>
          </p:cNvSpPr>
          <p:nvPr>
            <p:ph type="title"/>
          </p:nvPr>
        </p:nvSpPr>
        <p:spPr/>
        <p:txBody>
          <a:bodyPr/>
          <a:lstStyle/>
          <a:p>
            <a:pPr algn="ctr"/>
            <a:r>
              <a:rPr lang="nl-NL" dirty="0"/>
              <a:t>Stilstaan bij bewegen</a:t>
            </a:r>
          </a:p>
        </p:txBody>
      </p:sp>
      <p:sp>
        <p:nvSpPr>
          <p:cNvPr id="3" name="Tijdelijke aanduiding voor inhoud 2">
            <a:extLst>
              <a:ext uri="{FF2B5EF4-FFF2-40B4-BE49-F238E27FC236}">
                <a16:creationId xmlns:a16="http://schemas.microsoft.com/office/drawing/2014/main" id="{F08B1375-9E29-ED60-5219-6EB4415C6D8D}"/>
              </a:ext>
            </a:extLst>
          </p:cNvPr>
          <p:cNvSpPr>
            <a:spLocks noGrp="1"/>
          </p:cNvSpPr>
          <p:nvPr>
            <p:ph idx="1"/>
          </p:nvPr>
        </p:nvSpPr>
        <p:spPr/>
        <p:txBody>
          <a:bodyPr/>
          <a:lstStyle/>
          <a:p>
            <a:pPr marL="0" indent="0">
              <a:buNone/>
            </a:pPr>
            <a:r>
              <a:rPr lang="nl-NL" b="1" dirty="0"/>
              <a:t>Bewegen bij ouderen</a:t>
            </a:r>
          </a:p>
          <a:p>
            <a:pPr marL="0" indent="0">
              <a:buNone/>
            </a:pPr>
            <a:endParaRPr lang="nl-NL" b="1" dirty="0"/>
          </a:p>
          <a:p>
            <a:r>
              <a:rPr lang="nl-NL" dirty="0"/>
              <a:t>actieve ouderen kunnen bewegen volgens de </a:t>
            </a:r>
            <a:r>
              <a:rPr lang="nl-NL" u="sng" dirty="0"/>
              <a:t>Beweegrichtlijnen</a:t>
            </a:r>
          </a:p>
          <a:p>
            <a:r>
              <a:rPr lang="nl-NL" dirty="0"/>
              <a:t>voor niet- of matig actieve ouderen geldt dat iedere lichaamsbeweging is meegenomen</a:t>
            </a:r>
          </a:p>
        </p:txBody>
      </p:sp>
    </p:spTree>
    <p:extLst>
      <p:ext uri="{BB962C8B-B14F-4D97-AF65-F5344CB8AC3E}">
        <p14:creationId xmlns:p14="http://schemas.microsoft.com/office/powerpoint/2010/main" val="3128023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1CFC56-F164-B16E-D3FF-E9A688345C5F}"/>
              </a:ext>
            </a:extLst>
          </p:cNvPr>
          <p:cNvSpPr>
            <a:spLocks noGrp="1"/>
          </p:cNvSpPr>
          <p:nvPr>
            <p:ph type="title"/>
          </p:nvPr>
        </p:nvSpPr>
        <p:spPr/>
        <p:txBody>
          <a:bodyPr/>
          <a:lstStyle/>
          <a:p>
            <a:pPr algn="ctr"/>
            <a:r>
              <a:rPr lang="nl-NL" dirty="0"/>
              <a:t>Stilstaan bij bewegen</a:t>
            </a:r>
          </a:p>
        </p:txBody>
      </p:sp>
      <p:sp>
        <p:nvSpPr>
          <p:cNvPr id="3" name="Tijdelijke aanduiding voor inhoud 2">
            <a:extLst>
              <a:ext uri="{FF2B5EF4-FFF2-40B4-BE49-F238E27FC236}">
                <a16:creationId xmlns:a16="http://schemas.microsoft.com/office/drawing/2014/main" id="{6DD5DC8C-7BD2-FAAB-6A5C-5078EB79F38D}"/>
              </a:ext>
            </a:extLst>
          </p:cNvPr>
          <p:cNvSpPr>
            <a:spLocks noGrp="1"/>
          </p:cNvSpPr>
          <p:nvPr>
            <p:ph idx="1"/>
          </p:nvPr>
        </p:nvSpPr>
        <p:spPr/>
        <p:txBody>
          <a:bodyPr/>
          <a:lstStyle/>
          <a:p>
            <a:pPr marL="0" indent="0">
              <a:buNone/>
            </a:pPr>
            <a:r>
              <a:rPr lang="nl-NL" dirty="0"/>
              <a:t>Effecten van bewegen</a:t>
            </a:r>
          </a:p>
          <a:p>
            <a:r>
              <a:rPr lang="nl-NL" dirty="0"/>
              <a:t>fysiek</a:t>
            </a:r>
          </a:p>
          <a:p>
            <a:r>
              <a:rPr lang="nl-NL" dirty="0"/>
              <a:t>psychisch</a:t>
            </a:r>
          </a:p>
          <a:p>
            <a:r>
              <a:rPr lang="nl-NL" dirty="0"/>
              <a:t>sociaal</a:t>
            </a:r>
          </a:p>
          <a:p>
            <a:pPr marL="0" indent="0">
              <a:buNone/>
            </a:pPr>
            <a:endParaRPr lang="nl-NL" dirty="0"/>
          </a:p>
        </p:txBody>
      </p:sp>
    </p:spTree>
    <p:extLst>
      <p:ext uri="{BB962C8B-B14F-4D97-AF65-F5344CB8AC3E}">
        <p14:creationId xmlns:p14="http://schemas.microsoft.com/office/powerpoint/2010/main" val="476757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1BA4B9-62E2-4238-CBFD-3C170D48F4A0}"/>
              </a:ext>
            </a:extLst>
          </p:cNvPr>
          <p:cNvSpPr>
            <a:spLocks noGrp="1"/>
          </p:cNvSpPr>
          <p:nvPr>
            <p:ph type="title"/>
          </p:nvPr>
        </p:nvSpPr>
        <p:spPr/>
        <p:txBody>
          <a:bodyPr/>
          <a:lstStyle/>
          <a:p>
            <a:pPr algn="ctr"/>
            <a:r>
              <a:rPr lang="nl-NL" dirty="0"/>
              <a:t>Stilstaan bij bewegen</a:t>
            </a:r>
          </a:p>
        </p:txBody>
      </p:sp>
      <p:sp>
        <p:nvSpPr>
          <p:cNvPr id="3" name="Tijdelijke aanduiding voor inhoud 2">
            <a:extLst>
              <a:ext uri="{FF2B5EF4-FFF2-40B4-BE49-F238E27FC236}">
                <a16:creationId xmlns:a16="http://schemas.microsoft.com/office/drawing/2014/main" id="{BEE1271A-7BAA-3580-5B28-8B82E80A683B}"/>
              </a:ext>
            </a:extLst>
          </p:cNvPr>
          <p:cNvSpPr>
            <a:spLocks noGrp="1"/>
          </p:cNvSpPr>
          <p:nvPr>
            <p:ph idx="1"/>
          </p:nvPr>
        </p:nvSpPr>
        <p:spPr/>
        <p:txBody>
          <a:bodyPr/>
          <a:lstStyle/>
          <a:p>
            <a:pPr marL="0" indent="0">
              <a:buNone/>
            </a:pPr>
            <a:r>
              <a:rPr lang="nl-NL" dirty="0"/>
              <a:t>Effecten van bewegen</a:t>
            </a:r>
          </a:p>
          <a:p>
            <a:pPr marL="0" indent="0">
              <a:buNone/>
            </a:pPr>
            <a:r>
              <a:rPr lang="nl-NL" dirty="0"/>
              <a:t>Lichamelijk:</a:t>
            </a:r>
          </a:p>
          <a:p>
            <a:r>
              <a:rPr lang="nl-NL" dirty="0"/>
              <a:t>voorkomen van hart- en vaatziekten, diabetes, osteoporose (botontkalking), vormen van kanker</a:t>
            </a:r>
          </a:p>
          <a:p>
            <a:r>
              <a:rPr lang="nl-NL" dirty="0"/>
              <a:t>voorkomen van verergering van aandoeningen zoals astma</a:t>
            </a:r>
          </a:p>
          <a:p>
            <a:r>
              <a:rPr lang="nl-NL" dirty="0"/>
              <a:t>soepele spieren en gewrichten, daardoor minder kans op vallen en botbreuken</a:t>
            </a:r>
          </a:p>
        </p:txBody>
      </p:sp>
    </p:spTree>
    <p:extLst>
      <p:ext uri="{BB962C8B-B14F-4D97-AF65-F5344CB8AC3E}">
        <p14:creationId xmlns:p14="http://schemas.microsoft.com/office/powerpoint/2010/main" val="2410328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1F7386-FDB5-BE47-7754-17976FC4B555}"/>
              </a:ext>
            </a:extLst>
          </p:cNvPr>
          <p:cNvSpPr>
            <a:spLocks noGrp="1"/>
          </p:cNvSpPr>
          <p:nvPr>
            <p:ph type="title"/>
          </p:nvPr>
        </p:nvSpPr>
        <p:spPr/>
        <p:txBody>
          <a:bodyPr/>
          <a:lstStyle/>
          <a:p>
            <a:pPr algn="ctr"/>
            <a:r>
              <a:rPr lang="nl-NL" dirty="0"/>
              <a:t>Stilstaan bij bewegen</a:t>
            </a:r>
          </a:p>
        </p:txBody>
      </p:sp>
      <p:sp>
        <p:nvSpPr>
          <p:cNvPr id="3" name="Tijdelijke aanduiding voor inhoud 2">
            <a:extLst>
              <a:ext uri="{FF2B5EF4-FFF2-40B4-BE49-F238E27FC236}">
                <a16:creationId xmlns:a16="http://schemas.microsoft.com/office/drawing/2014/main" id="{B621B942-049B-E9C1-DD94-6F519CFD3C53}"/>
              </a:ext>
            </a:extLst>
          </p:cNvPr>
          <p:cNvSpPr>
            <a:spLocks noGrp="1"/>
          </p:cNvSpPr>
          <p:nvPr>
            <p:ph idx="1"/>
          </p:nvPr>
        </p:nvSpPr>
        <p:spPr/>
        <p:txBody>
          <a:bodyPr/>
          <a:lstStyle/>
          <a:p>
            <a:pPr marL="0" indent="0">
              <a:buNone/>
            </a:pPr>
            <a:r>
              <a:rPr lang="nl-NL" dirty="0"/>
              <a:t>Effecten van bewegen</a:t>
            </a:r>
          </a:p>
          <a:p>
            <a:pPr marL="0" indent="0">
              <a:buNone/>
            </a:pPr>
            <a:r>
              <a:rPr lang="nl-NL" dirty="0"/>
              <a:t>Lichamelijk (vervolg):</a:t>
            </a:r>
          </a:p>
          <a:p>
            <a:r>
              <a:rPr lang="nl-NL" dirty="0"/>
              <a:t>meer kracht, energie, uithoudingsvermogen en weerstand</a:t>
            </a:r>
          </a:p>
          <a:p>
            <a:r>
              <a:rPr lang="nl-NL" dirty="0"/>
              <a:t>betere spijsvertering en stoelgang</a:t>
            </a:r>
          </a:p>
          <a:p>
            <a:r>
              <a:rPr lang="nl-NL" dirty="0"/>
              <a:t>betere slaap</a:t>
            </a:r>
          </a:p>
          <a:p>
            <a:r>
              <a:rPr lang="nl-NL" dirty="0"/>
              <a:t>gewichtscontrole</a:t>
            </a:r>
          </a:p>
        </p:txBody>
      </p:sp>
    </p:spTree>
    <p:extLst>
      <p:ext uri="{BB962C8B-B14F-4D97-AF65-F5344CB8AC3E}">
        <p14:creationId xmlns:p14="http://schemas.microsoft.com/office/powerpoint/2010/main" val="366911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3EC951-521C-6F41-CCF0-FE41E195E219}"/>
              </a:ext>
            </a:extLst>
          </p:cNvPr>
          <p:cNvSpPr>
            <a:spLocks noGrp="1"/>
          </p:cNvSpPr>
          <p:nvPr>
            <p:ph type="title"/>
          </p:nvPr>
        </p:nvSpPr>
        <p:spPr/>
        <p:txBody>
          <a:bodyPr/>
          <a:lstStyle/>
          <a:p>
            <a:pPr algn="ctr"/>
            <a:r>
              <a:rPr lang="nl-NL" dirty="0"/>
              <a:t>Stilstaan bij bewegen</a:t>
            </a:r>
          </a:p>
        </p:txBody>
      </p:sp>
      <p:sp>
        <p:nvSpPr>
          <p:cNvPr id="3" name="Tijdelijke aanduiding voor inhoud 2">
            <a:extLst>
              <a:ext uri="{FF2B5EF4-FFF2-40B4-BE49-F238E27FC236}">
                <a16:creationId xmlns:a16="http://schemas.microsoft.com/office/drawing/2014/main" id="{3DA05A45-0C58-06E5-8F5E-62D6ECF1DD3D}"/>
              </a:ext>
            </a:extLst>
          </p:cNvPr>
          <p:cNvSpPr>
            <a:spLocks noGrp="1"/>
          </p:cNvSpPr>
          <p:nvPr>
            <p:ph idx="1"/>
          </p:nvPr>
        </p:nvSpPr>
        <p:spPr/>
        <p:txBody>
          <a:bodyPr>
            <a:normAutofit lnSpcReduction="10000"/>
          </a:bodyPr>
          <a:lstStyle/>
          <a:p>
            <a:pPr marL="0" indent="0">
              <a:buNone/>
            </a:pPr>
            <a:r>
              <a:rPr lang="nl-NL" dirty="0"/>
              <a:t>Effecten van bewegen</a:t>
            </a:r>
          </a:p>
          <a:p>
            <a:pPr marL="0" indent="0">
              <a:buNone/>
            </a:pPr>
            <a:r>
              <a:rPr lang="nl-NL" dirty="0"/>
              <a:t>Psychisch:</a:t>
            </a:r>
          </a:p>
          <a:p>
            <a:r>
              <a:rPr lang="nl-NL" dirty="0"/>
              <a:t>minder stress, ontspanning</a:t>
            </a:r>
          </a:p>
          <a:p>
            <a:r>
              <a:rPr lang="nl-NL" dirty="0"/>
              <a:t>minder depressief</a:t>
            </a:r>
          </a:p>
          <a:p>
            <a:r>
              <a:rPr lang="nl-NL" dirty="0"/>
              <a:t>vertragen van ontstaan van dementie/alzheimer</a:t>
            </a:r>
          </a:p>
          <a:p>
            <a:r>
              <a:rPr lang="nl-NL" dirty="0"/>
              <a:t>plezier</a:t>
            </a:r>
          </a:p>
          <a:p>
            <a:pPr lvl="1"/>
            <a:r>
              <a:rPr lang="nl-NL" dirty="0"/>
              <a:t>lekker gevoel</a:t>
            </a:r>
          </a:p>
          <a:p>
            <a:pPr lvl="1"/>
            <a:r>
              <a:rPr lang="nl-NL" dirty="0"/>
              <a:t>goed zelfbeeld</a:t>
            </a:r>
          </a:p>
        </p:txBody>
      </p:sp>
    </p:spTree>
    <p:extLst>
      <p:ext uri="{BB962C8B-B14F-4D97-AF65-F5344CB8AC3E}">
        <p14:creationId xmlns:p14="http://schemas.microsoft.com/office/powerpoint/2010/main" val="1190106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DF4EB4-EC4E-1BE1-6B51-A7D73681C5C4}"/>
              </a:ext>
            </a:extLst>
          </p:cNvPr>
          <p:cNvSpPr>
            <a:spLocks noGrp="1"/>
          </p:cNvSpPr>
          <p:nvPr>
            <p:ph type="title"/>
          </p:nvPr>
        </p:nvSpPr>
        <p:spPr/>
        <p:txBody>
          <a:bodyPr/>
          <a:lstStyle/>
          <a:p>
            <a:pPr algn="ctr"/>
            <a:r>
              <a:rPr lang="nl-NL" dirty="0"/>
              <a:t>Stilstaan bij bewegen</a:t>
            </a:r>
          </a:p>
        </p:txBody>
      </p:sp>
      <p:sp>
        <p:nvSpPr>
          <p:cNvPr id="3" name="Tijdelijke aanduiding voor inhoud 2">
            <a:extLst>
              <a:ext uri="{FF2B5EF4-FFF2-40B4-BE49-F238E27FC236}">
                <a16:creationId xmlns:a16="http://schemas.microsoft.com/office/drawing/2014/main" id="{DD2AD735-FA65-7D64-E2CD-71521E563650}"/>
              </a:ext>
            </a:extLst>
          </p:cNvPr>
          <p:cNvSpPr>
            <a:spLocks noGrp="1"/>
          </p:cNvSpPr>
          <p:nvPr>
            <p:ph idx="1"/>
          </p:nvPr>
        </p:nvSpPr>
        <p:spPr/>
        <p:txBody>
          <a:bodyPr/>
          <a:lstStyle/>
          <a:p>
            <a:pPr marL="0" indent="0">
              <a:buNone/>
            </a:pPr>
            <a:r>
              <a:rPr lang="nl-NL" dirty="0"/>
              <a:t>Effecten van bewegen</a:t>
            </a:r>
          </a:p>
          <a:p>
            <a:pPr marL="0" indent="0">
              <a:buNone/>
            </a:pPr>
            <a:r>
              <a:rPr lang="nl-NL" dirty="0"/>
              <a:t>Sociaal: </a:t>
            </a:r>
          </a:p>
          <a:p>
            <a:r>
              <a:rPr lang="nl-NL" dirty="0"/>
              <a:t>ontmoetingen, contact</a:t>
            </a:r>
          </a:p>
          <a:p>
            <a:r>
              <a:rPr lang="nl-NL" dirty="0"/>
              <a:t>nieuwe vriendschappen</a:t>
            </a:r>
          </a:p>
          <a:p>
            <a:r>
              <a:rPr lang="nl-NL" dirty="0"/>
              <a:t>gezelligheid</a:t>
            </a:r>
          </a:p>
          <a:p>
            <a:r>
              <a:rPr lang="nl-NL" dirty="0"/>
              <a:t>langer onafhankelijk blijven</a:t>
            </a:r>
          </a:p>
        </p:txBody>
      </p:sp>
    </p:spTree>
    <p:extLst>
      <p:ext uri="{BB962C8B-B14F-4D97-AF65-F5344CB8AC3E}">
        <p14:creationId xmlns:p14="http://schemas.microsoft.com/office/powerpoint/2010/main" val="2664556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9B6354-F24D-C741-F3FC-74B80444AFC4}"/>
              </a:ext>
            </a:extLst>
          </p:cNvPr>
          <p:cNvSpPr>
            <a:spLocks noGrp="1"/>
          </p:cNvSpPr>
          <p:nvPr>
            <p:ph type="title"/>
          </p:nvPr>
        </p:nvSpPr>
        <p:spPr/>
        <p:txBody>
          <a:bodyPr/>
          <a:lstStyle/>
          <a:p>
            <a:pPr algn="ctr"/>
            <a:r>
              <a:rPr lang="nl-NL" dirty="0"/>
              <a:t>Stilstaan bij bewegen</a:t>
            </a:r>
          </a:p>
        </p:txBody>
      </p:sp>
      <p:sp>
        <p:nvSpPr>
          <p:cNvPr id="3" name="Tijdelijke aanduiding voor inhoud 2">
            <a:extLst>
              <a:ext uri="{FF2B5EF4-FFF2-40B4-BE49-F238E27FC236}">
                <a16:creationId xmlns:a16="http://schemas.microsoft.com/office/drawing/2014/main" id="{01F602A5-E619-1E51-397A-CA0E3775D2E7}"/>
              </a:ext>
            </a:extLst>
          </p:cNvPr>
          <p:cNvSpPr>
            <a:spLocks noGrp="1"/>
          </p:cNvSpPr>
          <p:nvPr>
            <p:ph idx="1"/>
          </p:nvPr>
        </p:nvSpPr>
        <p:spPr/>
        <p:txBody>
          <a:bodyPr/>
          <a:lstStyle/>
          <a:p>
            <a:pPr marL="0" indent="0">
              <a:buNone/>
            </a:pPr>
            <a:r>
              <a:rPr lang="nl-NL" dirty="0"/>
              <a:t>Soms zijn er risico’s</a:t>
            </a:r>
          </a:p>
          <a:p>
            <a:r>
              <a:rPr lang="nl-NL" dirty="0"/>
              <a:t>hartklachten</a:t>
            </a:r>
          </a:p>
          <a:p>
            <a:r>
              <a:rPr lang="nl-NL" dirty="0"/>
              <a:t>blessures</a:t>
            </a:r>
          </a:p>
          <a:p>
            <a:r>
              <a:rPr lang="nl-NL" dirty="0"/>
              <a:t>gevaar voor uitdroging</a:t>
            </a:r>
          </a:p>
        </p:txBody>
      </p:sp>
    </p:spTree>
    <p:extLst>
      <p:ext uri="{BB962C8B-B14F-4D97-AF65-F5344CB8AC3E}">
        <p14:creationId xmlns:p14="http://schemas.microsoft.com/office/powerpoint/2010/main" val="2512766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052FB-9880-1024-A0F8-71EB1B5346CF}"/>
              </a:ext>
            </a:extLst>
          </p:cNvPr>
          <p:cNvSpPr>
            <a:spLocks noGrp="1"/>
          </p:cNvSpPr>
          <p:nvPr>
            <p:ph type="title"/>
          </p:nvPr>
        </p:nvSpPr>
        <p:spPr/>
        <p:txBody>
          <a:bodyPr/>
          <a:lstStyle/>
          <a:p>
            <a:pPr algn="ctr"/>
            <a:r>
              <a:rPr lang="nl-NL" dirty="0"/>
              <a:t>Stilstaan bij bewegen</a:t>
            </a:r>
          </a:p>
        </p:txBody>
      </p:sp>
      <p:sp>
        <p:nvSpPr>
          <p:cNvPr id="3" name="Tijdelijke aanduiding voor inhoud 2">
            <a:extLst>
              <a:ext uri="{FF2B5EF4-FFF2-40B4-BE49-F238E27FC236}">
                <a16:creationId xmlns:a16="http://schemas.microsoft.com/office/drawing/2014/main" id="{C741C1DE-AA91-318B-17E7-A13702E940F1}"/>
              </a:ext>
            </a:extLst>
          </p:cNvPr>
          <p:cNvSpPr>
            <a:spLocks noGrp="1"/>
          </p:cNvSpPr>
          <p:nvPr>
            <p:ph idx="1"/>
          </p:nvPr>
        </p:nvSpPr>
        <p:spPr/>
        <p:txBody>
          <a:bodyPr/>
          <a:lstStyle/>
          <a:p>
            <a:pPr marL="0" indent="0">
              <a:buNone/>
            </a:pPr>
            <a:r>
              <a:rPr lang="nl-NL" dirty="0"/>
              <a:t>Tips om dagelijks te bewegen</a:t>
            </a:r>
          </a:p>
          <a:p>
            <a:r>
              <a:rPr lang="nl-NL" dirty="0"/>
              <a:t>fietsen (ook hometrainer)</a:t>
            </a:r>
          </a:p>
          <a:p>
            <a:r>
              <a:rPr lang="nl-NL" dirty="0"/>
              <a:t>lopen</a:t>
            </a:r>
          </a:p>
          <a:p>
            <a:r>
              <a:rPr lang="nl-NL" dirty="0"/>
              <a:t>actiemomenten (in dagelijkse activiteiten)</a:t>
            </a:r>
          </a:p>
          <a:p>
            <a:r>
              <a:rPr lang="nl-NL" dirty="0"/>
              <a:t>sporten (wel of niet georganiseerd)</a:t>
            </a:r>
          </a:p>
          <a:p>
            <a:r>
              <a:rPr lang="nl-NL" dirty="0"/>
              <a:t>huishoudelijke klussen</a:t>
            </a:r>
          </a:p>
          <a:p>
            <a:pPr marL="0" indent="0">
              <a:buNone/>
            </a:pPr>
            <a:endParaRPr lang="nl-NL" dirty="0"/>
          </a:p>
          <a:p>
            <a:pPr marL="0" indent="0" algn="ctr">
              <a:buNone/>
            </a:pPr>
            <a:endParaRPr lang="nl-NL" dirty="0"/>
          </a:p>
        </p:txBody>
      </p:sp>
    </p:spTree>
    <p:extLst>
      <p:ext uri="{BB962C8B-B14F-4D97-AF65-F5344CB8AC3E}">
        <p14:creationId xmlns:p14="http://schemas.microsoft.com/office/powerpoint/2010/main" val="4025625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3F6623-74E7-5953-7E4C-476824636305}"/>
              </a:ext>
            </a:extLst>
          </p:cNvPr>
          <p:cNvSpPr>
            <a:spLocks noGrp="1"/>
          </p:cNvSpPr>
          <p:nvPr>
            <p:ph type="title"/>
          </p:nvPr>
        </p:nvSpPr>
        <p:spPr/>
        <p:txBody>
          <a:bodyPr/>
          <a:lstStyle/>
          <a:p>
            <a:pPr algn="ctr"/>
            <a:r>
              <a:rPr lang="nl-NL" dirty="0"/>
              <a:t>Stilstaan bij bewegen</a:t>
            </a:r>
          </a:p>
        </p:txBody>
      </p:sp>
      <p:sp>
        <p:nvSpPr>
          <p:cNvPr id="3" name="Tijdelijke aanduiding voor inhoud 2">
            <a:extLst>
              <a:ext uri="{FF2B5EF4-FFF2-40B4-BE49-F238E27FC236}">
                <a16:creationId xmlns:a16="http://schemas.microsoft.com/office/drawing/2014/main" id="{DF22150F-40FA-E847-0C8C-F5AE4D3478B0}"/>
              </a:ext>
            </a:extLst>
          </p:cNvPr>
          <p:cNvSpPr>
            <a:spLocks noGrp="1"/>
          </p:cNvSpPr>
          <p:nvPr>
            <p:ph idx="1"/>
          </p:nvPr>
        </p:nvSpPr>
        <p:spPr/>
        <p:txBody>
          <a:bodyPr/>
          <a:lstStyle/>
          <a:p>
            <a:pPr marL="0" indent="0" algn="ctr">
              <a:buNone/>
            </a:pPr>
            <a:endParaRPr lang="nl-NL" b="1" dirty="0"/>
          </a:p>
          <a:p>
            <a:pPr marL="0" indent="0" algn="ctr">
              <a:buNone/>
            </a:pPr>
            <a:endParaRPr lang="nl-NL" b="1" dirty="0"/>
          </a:p>
          <a:p>
            <a:pPr marL="0" indent="0" algn="ctr">
              <a:buNone/>
            </a:pPr>
            <a:r>
              <a:rPr lang="nl-NL" b="1" dirty="0"/>
              <a:t>Welkom</a:t>
            </a:r>
          </a:p>
        </p:txBody>
      </p:sp>
    </p:spTree>
    <p:extLst>
      <p:ext uri="{BB962C8B-B14F-4D97-AF65-F5344CB8AC3E}">
        <p14:creationId xmlns:p14="http://schemas.microsoft.com/office/powerpoint/2010/main" val="3611140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7FD7E3-ABA3-E2FD-F094-867403086F24}"/>
              </a:ext>
            </a:extLst>
          </p:cNvPr>
          <p:cNvSpPr>
            <a:spLocks noGrp="1"/>
          </p:cNvSpPr>
          <p:nvPr>
            <p:ph type="title"/>
          </p:nvPr>
        </p:nvSpPr>
        <p:spPr/>
        <p:txBody>
          <a:bodyPr/>
          <a:lstStyle/>
          <a:p>
            <a:pPr algn="ctr"/>
            <a:r>
              <a:rPr lang="nl-NL" dirty="0"/>
              <a:t>Stilstaan bij bewegen</a:t>
            </a:r>
          </a:p>
        </p:txBody>
      </p:sp>
      <p:sp>
        <p:nvSpPr>
          <p:cNvPr id="3" name="Tijdelijke aanduiding voor inhoud 2">
            <a:extLst>
              <a:ext uri="{FF2B5EF4-FFF2-40B4-BE49-F238E27FC236}">
                <a16:creationId xmlns:a16="http://schemas.microsoft.com/office/drawing/2014/main" id="{FC4C4AFC-1725-F0B4-6C88-95A58D40E7E6}"/>
              </a:ext>
            </a:extLst>
          </p:cNvPr>
          <p:cNvSpPr>
            <a:spLocks noGrp="1"/>
          </p:cNvSpPr>
          <p:nvPr>
            <p:ph idx="1"/>
          </p:nvPr>
        </p:nvSpPr>
        <p:spPr/>
        <p:txBody>
          <a:bodyPr/>
          <a:lstStyle/>
          <a:p>
            <a:pPr marL="0" indent="0">
              <a:buNone/>
            </a:pPr>
            <a:r>
              <a:rPr lang="nl-NL" dirty="0"/>
              <a:t>Gezonde leefstijl</a:t>
            </a:r>
          </a:p>
          <a:p>
            <a:r>
              <a:rPr lang="nl-NL" dirty="0"/>
              <a:t>voeding</a:t>
            </a:r>
          </a:p>
          <a:p>
            <a:r>
              <a:rPr lang="nl-NL" dirty="0"/>
              <a:t>lichaamsbeweging</a:t>
            </a:r>
          </a:p>
          <a:p>
            <a:r>
              <a:rPr lang="nl-NL" dirty="0"/>
              <a:t>roken – drugs</a:t>
            </a:r>
          </a:p>
          <a:p>
            <a:r>
              <a:rPr lang="nl-NL" dirty="0"/>
              <a:t>stress</a:t>
            </a:r>
          </a:p>
          <a:p>
            <a:r>
              <a:rPr lang="nl-NL" dirty="0"/>
              <a:t>erfelijke factoren</a:t>
            </a:r>
          </a:p>
        </p:txBody>
      </p:sp>
    </p:spTree>
    <p:extLst>
      <p:ext uri="{BB962C8B-B14F-4D97-AF65-F5344CB8AC3E}">
        <p14:creationId xmlns:p14="http://schemas.microsoft.com/office/powerpoint/2010/main" val="4013496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29AEB9-7434-A72A-4129-0682419F7178}"/>
              </a:ext>
            </a:extLst>
          </p:cNvPr>
          <p:cNvSpPr>
            <a:spLocks noGrp="1"/>
          </p:cNvSpPr>
          <p:nvPr>
            <p:ph type="title"/>
          </p:nvPr>
        </p:nvSpPr>
        <p:spPr/>
        <p:txBody>
          <a:bodyPr/>
          <a:lstStyle/>
          <a:p>
            <a:pPr algn="ctr"/>
            <a:r>
              <a:rPr lang="nl-NL" dirty="0"/>
              <a:t>Stilstaan bij bewegen</a:t>
            </a:r>
          </a:p>
        </p:txBody>
      </p:sp>
      <p:sp>
        <p:nvSpPr>
          <p:cNvPr id="3" name="Tijdelijke aanduiding voor inhoud 2">
            <a:extLst>
              <a:ext uri="{FF2B5EF4-FFF2-40B4-BE49-F238E27FC236}">
                <a16:creationId xmlns:a16="http://schemas.microsoft.com/office/drawing/2014/main" id="{F19EBA98-1C19-B3E6-52F9-5AE22A5E2D9B}"/>
              </a:ext>
            </a:extLst>
          </p:cNvPr>
          <p:cNvSpPr>
            <a:spLocks noGrp="1"/>
          </p:cNvSpPr>
          <p:nvPr>
            <p:ph idx="1"/>
          </p:nvPr>
        </p:nvSpPr>
        <p:spPr/>
        <p:txBody>
          <a:bodyPr>
            <a:normAutofit fontScale="92500" lnSpcReduction="20000"/>
          </a:bodyPr>
          <a:lstStyle/>
          <a:p>
            <a:pPr marL="0" indent="0">
              <a:buNone/>
            </a:pPr>
            <a:r>
              <a:rPr lang="nl-NL" dirty="0"/>
              <a:t>Stellingen (1)</a:t>
            </a:r>
          </a:p>
          <a:p>
            <a:pPr marL="514350" indent="-514350">
              <a:buFont typeface="+mj-lt"/>
              <a:buAutoNum type="arabicPeriod"/>
            </a:pPr>
            <a:r>
              <a:rPr lang="nl-NL" dirty="0"/>
              <a:t>Het heeft geen zin om de trap te nemen, want dat duurt veel te kort om mee te tellen voor de 2,5 uur bewegen per week.</a:t>
            </a:r>
          </a:p>
          <a:p>
            <a:pPr marL="514350" indent="-514350">
              <a:buFont typeface="+mj-lt"/>
              <a:buAutoNum type="arabicPeriod"/>
            </a:pPr>
            <a:r>
              <a:rPr lang="nl-NL" dirty="0"/>
              <a:t>Ik wandel of fiets haast elke dag een aardig stukje, dat lijkt me genoeg!</a:t>
            </a:r>
          </a:p>
          <a:p>
            <a:pPr marL="514350" indent="-514350">
              <a:buFont typeface="+mj-lt"/>
              <a:buAutoNum type="arabicPeriod"/>
            </a:pPr>
            <a:r>
              <a:rPr lang="nl-NL" dirty="0"/>
              <a:t>Je hoeft je niet perse doodmoe te voelen om na sport/bewegen te kunnen zeggen dat je voldoende bewogen hebt.</a:t>
            </a:r>
          </a:p>
          <a:p>
            <a:pPr marL="514350" indent="-514350">
              <a:buFont typeface="+mj-lt"/>
              <a:buAutoNum type="arabicPeriod"/>
            </a:pPr>
            <a:r>
              <a:rPr lang="nl-NL" dirty="0"/>
              <a:t>Alleen lang en veel bewegen helpt!</a:t>
            </a:r>
          </a:p>
          <a:p>
            <a:pPr marL="514350" indent="-514350">
              <a:buFont typeface="+mj-lt"/>
              <a:buAutoNum type="arabicPeriod"/>
            </a:pPr>
            <a:r>
              <a:rPr lang="nl-NL" dirty="0"/>
              <a:t>In mijn huishouden beweeg ik al de hele dag. Ik beweeg iedere dag al minstens een half uur!</a:t>
            </a:r>
          </a:p>
        </p:txBody>
      </p:sp>
    </p:spTree>
    <p:extLst>
      <p:ext uri="{BB962C8B-B14F-4D97-AF65-F5344CB8AC3E}">
        <p14:creationId xmlns:p14="http://schemas.microsoft.com/office/powerpoint/2010/main" val="651727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20B297-C9F4-89F2-8FCB-D86FEE430C51}"/>
              </a:ext>
            </a:extLst>
          </p:cNvPr>
          <p:cNvSpPr>
            <a:spLocks noGrp="1"/>
          </p:cNvSpPr>
          <p:nvPr>
            <p:ph type="title"/>
          </p:nvPr>
        </p:nvSpPr>
        <p:spPr/>
        <p:txBody>
          <a:bodyPr/>
          <a:lstStyle/>
          <a:p>
            <a:pPr algn="ctr"/>
            <a:r>
              <a:rPr lang="nl-NL" dirty="0"/>
              <a:t>Stilstaan bij bewegen</a:t>
            </a:r>
          </a:p>
        </p:txBody>
      </p:sp>
      <p:sp>
        <p:nvSpPr>
          <p:cNvPr id="3" name="Tijdelijke aanduiding voor inhoud 2">
            <a:extLst>
              <a:ext uri="{FF2B5EF4-FFF2-40B4-BE49-F238E27FC236}">
                <a16:creationId xmlns:a16="http://schemas.microsoft.com/office/drawing/2014/main" id="{88CCD259-B336-E9FC-D517-2536C03052C5}"/>
              </a:ext>
            </a:extLst>
          </p:cNvPr>
          <p:cNvSpPr>
            <a:spLocks noGrp="1"/>
          </p:cNvSpPr>
          <p:nvPr>
            <p:ph idx="1"/>
          </p:nvPr>
        </p:nvSpPr>
        <p:spPr/>
        <p:txBody>
          <a:bodyPr/>
          <a:lstStyle/>
          <a:p>
            <a:pPr marL="0" indent="0">
              <a:buNone/>
            </a:pPr>
            <a:r>
              <a:rPr lang="nl-NL" dirty="0"/>
              <a:t>Stellingen (2)</a:t>
            </a:r>
          </a:p>
          <a:p>
            <a:pPr marL="514350" indent="-514350">
              <a:buFont typeface="+mj-lt"/>
              <a:buAutoNum type="arabicPeriod" startAt="6"/>
            </a:pPr>
            <a:r>
              <a:rPr lang="nl-NL" dirty="0"/>
              <a:t>Meer bewegen kost teveel tijd!</a:t>
            </a:r>
          </a:p>
          <a:p>
            <a:pPr marL="514350" indent="-514350">
              <a:buFont typeface="+mj-lt"/>
              <a:buAutoNum type="arabicPeriod" startAt="6"/>
            </a:pPr>
            <a:r>
              <a:rPr lang="nl-NL" dirty="0"/>
              <a:t>Ik sukkel met mijn gezondheid. Het lijkt me niet verstandig om meer te gaan bewegen!</a:t>
            </a:r>
          </a:p>
          <a:p>
            <a:pPr marL="514350" indent="-514350">
              <a:buFont typeface="+mj-lt"/>
              <a:buAutoNum type="arabicPeriod" startAt="6"/>
            </a:pPr>
            <a:r>
              <a:rPr lang="nl-NL" dirty="0"/>
              <a:t>Ik doe genoeg botversterkende oefeningen, want ik zwem iedere week en zit dagelijks op de fiets.</a:t>
            </a:r>
          </a:p>
        </p:txBody>
      </p:sp>
    </p:spTree>
    <p:extLst>
      <p:ext uri="{BB962C8B-B14F-4D97-AF65-F5344CB8AC3E}">
        <p14:creationId xmlns:p14="http://schemas.microsoft.com/office/powerpoint/2010/main" val="1457763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FD72CF-7C79-957E-7930-AEAF10AA3415}"/>
              </a:ext>
            </a:extLst>
          </p:cNvPr>
          <p:cNvSpPr>
            <a:spLocks noGrp="1"/>
          </p:cNvSpPr>
          <p:nvPr>
            <p:ph type="title"/>
          </p:nvPr>
        </p:nvSpPr>
        <p:spPr/>
        <p:txBody>
          <a:bodyPr/>
          <a:lstStyle/>
          <a:p>
            <a:pPr algn="ctr"/>
            <a:r>
              <a:rPr lang="nl-NL" dirty="0"/>
              <a:t>Stilstaan bij bewegen</a:t>
            </a:r>
          </a:p>
        </p:txBody>
      </p:sp>
      <p:sp>
        <p:nvSpPr>
          <p:cNvPr id="3" name="Tijdelijke aanduiding voor inhoud 2">
            <a:extLst>
              <a:ext uri="{FF2B5EF4-FFF2-40B4-BE49-F238E27FC236}">
                <a16:creationId xmlns:a16="http://schemas.microsoft.com/office/drawing/2014/main" id="{0081DE0D-BE4C-BFA6-AF21-D7B23C7F9E7B}"/>
              </a:ext>
            </a:extLst>
          </p:cNvPr>
          <p:cNvSpPr>
            <a:spLocks noGrp="1"/>
          </p:cNvSpPr>
          <p:nvPr>
            <p:ph idx="1"/>
          </p:nvPr>
        </p:nvSpPr>
        <p:spPr/>
        <p:txBody>
          <a:bodyPr>
            <a:normAutofit lnSpcReduction="10000"/>
          </a:bodyPr>
          <a:lstStyle/>
          <a:p>
            <a:pPr marL="0" indent="0">
              <a:buNone/>
            </a:pPr>
            <a:r>
              <a:rPr lang="nl-NL" dirty="0"/>
              <a:t>Stellingen smoezen</a:t>
            </a:r>
          </a:p>
          <a:p>
            <a:pPr marL="514350" indent="-514350">
              <a:buFont typeface="+mj-lt"/>
              <a:buAutoNum type="arabicPeriod"/>
            </a:pPr>
            <a:r>
              <a:rPr lang="nl-NL" dirty="0"/>
              <a:t>Ik heb geen conditie!</a:t>
            </a:r>
          </a:p>
          <a:p>
            <a:pPr marL="514350" indent="-514350">
              <a:buFont typeface="+mj-lt"/>
              <a:buAutoNum type="arabicPeriod"/>
            </a:pPr>
            <a:r>
              <a:rPr lang="nl-NL" dirty="0"/>
              <a:t>Ik ben veel te dik!</a:t>
            </a:r>
          </a:p>
          <a:p>
            <a:pPr marL="514350" indent="-514350">
              <a:buFont typeface="+mj-lt"/>
              <a:buAutoNum type="arabicPeriod"/>
            </a:pPr>
            <a:r>
              <a:rPr lang="nl-NL" dirty="0"/>
              <a:t>Ik ben te oud om er nu nog aan te beginnen!</a:t>
            </a:r>
          </a:p>
          <a:p>
            <a:pPr marL="514350" indent="-514350">
              <a:buFont typeface="+mj-lt"/>
              <a:buAutoNum type="arabicPeriod"/>
            </a:pPr>
            <a:r>
              <a:rPr lang="nl-NL" dirty="0"/>
              <a:t>Er is niets bij mij in de buurt!</a:t>
            </a:r>
          </a:p>
          <a:p>
            <a:pPr marL="514350" indent="-514350">
              <a:buFont typeface="+mj-lt"/>
              <a:buAutoNum type="arabicPeriod"/>
            </a:pPr>
            <a:r>
              <a:rPr lang="nl-NL" dirty="0"/>
              <a:t>Als ik sport krijg ik spierpijn en dat is niet gezond. Daarom sport ik maar niet meer.</a:t>
            </a:r>
          </a:p>
          <a:p>
            <a:pPr marL="514350" indent="-514350">
              <a:buFont typeface="+mj-lt"/>
              <a:buAutoNum type="arabicPeriod"/>
            </a:pPr>
            <a:r>
              <a:rPr lang="nl-NL" dirty="0"/>
              <a:t>Tijdens langdurig bewegen is het beter om niet te drinken!</a:t>
            </a:r>
          </a:p>
        </p:txBody>
      </p:sp>
    </p:spTree>
    <p:extLst>
      <p:ext uri="{BB962C8B-B14F-4D97-AF65-F5344CB8AC3E}">
        <p14:creationId xmlns:p14="http://schemas.microsoft.com/office/powerpoint/2010/main" val="879010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F5E991-E9EF-8389-93C7-6017BB161AB4}"/>
              </a:ext>
            </a:extLst>
          </p:cNvPr>
          <p:cNvSpPr>
            <a:spLocks noGrp="1"/>
          </p:cNvSpPr>
          <p:nvPr>
            <p:ph type="title"/>
          </p:nvPr>
        </p:nvSpPr>
        <p:spPr/>
        <p:txBody>
          <a:bodyPr/>
          <a:lstStyle/>
          <a:p>
            <a:pPr algn="ctr"/>
            <a:r>
              <a:rPr lang="nl-NL" dirty="0"/>
              <a:t>Stilstaan bij bewegen</a:t>
            </a:r>
          </a:p>
        </p:txBody>
      </p:sp>
      <p:sp>
        <p:nvSpPr>
          <p:cNvPr id="3" name="Tijdelijke aanduiding voor inhoud 2">
            <a:extLst>
              <a:ext uri="{FF2B5EF4-FFF2-40B4-BE49-F238E27FC236}">
                <a16:creationId xmlns:a16="http://schemas.microsoft.com/office/drawing/2014/main" id="{1F4B96BB-194B-DDC0-460D-6EF9FDA76889}"/>
              </a:ext>
            </a:extLst>
          </p:cNvPr>
          <p:cNvSpPr>
            <a:spLocks noGrp="1"/>
          </p:cNvSpPr>
          <p:nvPr>
            <p:ph idx="1"/>
          </p:nvPr>
        </p:nvSpPr>
        <p:spPr/>
        <p:txBody>
          <a:bodyPr/>
          <a:lstStyle/>
          <a:p>
            <a:r>
              <a:rPr lang="nl-NL" dirty="0"/>
              <a:t>Rust roest</a:t>
            </a:r>
          </a:p>
          <a:p>
            <a:r>
              <a:rPr lang="nl-NL" dirty="0"/>
              <a:t>Hardlopers zijn doodlopers</a:t>
            </a:r>
          </a:p>
          <a:p>
            <a:r>
              <a:rPr lang="nl-NL" dirty="0"/>
              <a:t>Discussie:</a:t>
            </a:r>
          </a:p>
        </p:txBody>
      </p:sp>
    </p:spTree>
    <p:extLst>
      <p:ext uri="{BB962C8B-B14F-4D97-AF65-F5344CB8AC3E}">
        <p14:creationId xmlns:p14="http://schemas.microsoft.com/office/powerpoint/2010/main" val="2077893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BA342B-1598-00B0-EDE4-4BCB946D05A4}"/>
              </a:ext>
            </a:extLst>
          </p:cNvPr>
          <p:cNvSpPr>
            <a:spLocks noGrp="1"/>
          </p:cNvSpPr>
          <p:nvPr>
            <p:ph type="title"/>
          </p:nvPr>
        </p:nvSpPr>
        <p:spPr/>
        <p:txBody>
          <a:bodyPr/>
          <a:lstStyle/>
          <a:p>
            <a:pPr algn="ctr"/>
            <a:r>
              <a:rPr lang="nl-NL" dirty="0"/>
              <a:t>Stilstaan bij bewegen</a:t>
            </a:r>
          </a:p>
        </p:txBody>
      </p:sp>
      <p:sp>
        <p:nvSpPr>
          <p:cNvPr id="3" name="Tijdelijke aanduiding voor inhoud 2">
            <a:extLst>
              <a:ext uri="{FF2B5EF4-FFF2-40B4-BE49-F238E27FC236}">
                <a16:creationId xmlns:a16="http://schemas.microsoft.com/office/drawing/2014/main" id="{26645131-7AF3-2615-B4BB-E6650ADFCBF9}"/>
              </a:ext>
            </a:extLst>
          </p:cNvPr>
          <p:cNvSpPr>
            <a:spLocks noGrp="1"/>
          </p:cNvSpPr>
          <p:nvPr>
            <p:ph idx="1"/>
          </p:nvPr>
        </p:nvSpPr>
        <p:spPr/>
        <p:txBody>
          <a:bodyPr/>
          <a:lstStyle/>
          <a:p>
            <a:pPr marL="0" indent="0" algn="ctr">
              <a:buNone/>
            </a:pPr>
            <a:endParaRPr lang="nl-NL" dirty="0"/>
          </a:p>
          <a:p>
            <a:pPr marL="0" indent="0" algn="ctr">
              <a:buNone/>
            </a:pPr>
            <a:endParaRPr lang="nl-NL" dirty="0"/>
          </a:p>
          <a:p>
            <a:pPr marL="0" indent="0" algn="ctr">
              <a:buNone/>
            </a:pPr>
            <a:r>
              <a:rPr lang="nl-NL" b="1" dirty="0"/>
              <a:t>Pauze</a:t>
            </a:r>
          </a:p>
        </p:txBody>
      </p:sp>
    </p:spTree>
    <p:extLst>
      <p:ext uri="{BB962C8B-B14F-4D97-AF65-F5344CB8AC3E}">
        <p14:creationId xmlns:p14="http://schemas.microsoft.com/office/powerpoint/2010/main" val="3436516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6B6DFC-8A8D-AE4A-09DA-2096CB4AD89F}"/>
              </a:ext>
            </a:extLst>
          </p:cNvPr>
          <p:cNvSpPr>
            <a:spLocks noGrp="1"/>
          </p:cNvSpPr>
          <p:nvPr>
            <p:ph type="title"/>
          </p:nvPr>
        </p:nvSpPr>
        <p:spPr/>
        <p:txBody>
          <a:bodyPr/>
          <a:lstStyle/>
          <a:p>
            <a:pPr algn="ctr"/>
            <a:r>
              <a:rPr lang="nl-NL" dirty="0"/>
              <a:t>Stilstaan bij bewegen</a:t>
            </a:r>
          </a:p>
        </p:txBody>
      </p:sp>
      <p:sp>
        <p:nvSpPr>
          <p:cNvPr id="3" name="Tijdelijke aanduiding voor inhoud 2">
            <a:extLst>
              <a:ext uri="{FF2B5EF4-FFF2-40B4-BE49-F238E27FC236}">
                <a16:creationId xmlns:a16="http://schemas.microsoft.com/office/drawing/2014/main" id="{899BE5EE-C4E7-C3A5-6FD3-02F1CA5F43F9}"/>
              </a:ext>
            </a:extLst>
          </p:cNvPr>
          <p:cNvSpPr>
            <a:spLocks noGrp="1"/>
          </p:cNvSpPr>
          <p:nvPr>
            <p:ph idx="1"/>
          </p:nvPr>
        </p:nvSpPr>
        <p:spPr/>
        <p:txBody>
          <a:bodyPr>
            <a:normAutofit fontScale="62500" lnSpcReduction="20000"/>
          </a:bodyPr>
          <a:lstStyle/>
          <a:p>
            <a:pPr marL="0" indent="0">
              <a:buNone/>
            </a:pPr>
            <a:r>
              <a:rPr lang="nl-NL" b="1" dirty="0"/>
              <a:t>Programma</a:t>
            </a:r>
          </a:p>
          <a:p>
            <a:pPr marL="0" indent="0">
              <a:buNone/>
            </a:pPr>
            <a:r>
              <a:rPr lang="nl-NL" b="1" dirty="0"/>
              <a:t>Deel 1 Bewegen</a:t>
            </a:r>
          </a:p>
          <a:p>
            <a:r>
              <a:rPr lang="nl-NL" dirty="0"/>
              <a:t>opening en inleiding</a:t>
            </a:r>
          </a:p>
          <a:p>
            <a:r>
              <a:rPr lang="nl-NL" dirty="0"/>
              <a:t>beweegrichtlijn</a:t>
            </a:r>
          </a:p>
          <a:p>
            <a:r>
              <a:rPr lang="nl-NL" dirty="0"/>
              <a:t>effecten van bewegen</a:t>
            </a:r>
          </a:p>
          <a:p>
            <a:r>
              <a:rPr lang="nl-NL" dirty="0"/>
              <a:t>stellingen</a:t>
            </a:r>
          </a:p>
          <a:p>
            <a:r>
              <a:rPr lang="nl-NL" dirty="0"/>
              <a:t>vragen</a:t>
            </a:r>
          </a:p>
          <a:p>
            <a:pPr marL="0" indent="0">
              <a:buNone/>
            </a:pPr>
            <a:r>
              <a:rPr lang="nl-NL" b="1" dirty="0"/>
              <a:t>PAUZE</a:t>
            </a:r>
          </a:p>
          <a:p>
            <a:pPr marL="0" indent="0">
              <a:buNone/>
            </a:pPr>
            <a:r>
              <a:rPr lang="nl-NL" b="1" dirty="0"/>
              <a:t>Deel 2 Gezonde voeding</a:t>
            </a:r>
          </a:p>
          <a:p>
            <a:pPr marL="0" indent="0">
              <a:buNone/>
            </a:pPr>
            <a:r>
              <a:rPr lang="nl-NL" b="1" dirty="0"/>
              <a:t>Deel 3 zolang mogelijk zelfstandig</a:t>
            </a:r>
          </a:p>
          <a:p>
            <a:pPr marL="0" indent="0">
              <a:buNone/>
            </a:pPr>
            <a:r>
              <a:rPr lang="nl-NL" dirty="0"/>
              <a:t>(indien nog tijd)</a:t>
            </a:r>
          </a:p>
        </p:txBody>
      </p:sp>
    </p:spTree>
    <p:extLst>
      <p:ext uri="{BB962C8B-B14F-4D97-AF65-F5344CB8AC3E}">
        <p14:creationId xmlns:p14="http://schemas.microsoft.com/office/powerpoint/2010/main" val="2165613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DD23C7-DF0D-9B5C-D77C-271350767860}"/>
              </a:ext>
            </a:extLst>
          </p:cNvPr>
          <p:cNvSpPr>
            <a:spLocks noGrp="1"/>
          </p:cNvSpPr>
          <p:nvPr>
            <p:ph type="title"/>
          </p:nvPr>
        </p:nvSpPr>
        <p:spPr/>
        <p:txBody>
          <a:bodyPr/>
          <a:lstStyle/>
          <a:p>
            <a:pPr algn="ctr"/>
            <a:r>
              <a:rPr lang="nl-NL" dirty="0"/>
              <a:t>Stilstaan bij bewegen</a:t>
            </a:r>
          </a:p>
        </p:txBody>
      </p:sp>
      <p:sp>
        <p:nvSpPr>
          <p:cNvPr id="3" name="Tijdelijke aanduiding voor inhoud 2">
            <a:extLst>
              <a:ext uri="{FF2B5EF4-FFF2-40B4-BE49-F238E27FC236}">
                <a16:creationId xmlns:a16="http://schemas.microsoft.com/office/drawing/2014/main" id="{0C1F1018-D8F4-BF7F-9519-976623194179}"/>
              </a:ext>
            </a:extLst>
          </p:cNvPr>
          <p:cNvSpPr>
            <a:spLocks noGrp="1"/>
          </p:cNvSpPr>
          <p:nvPr>
            <p:ph idx="1"/>
          </p:nvPr>
        </p:nvSpPr>
        <p:spPr/>
        <p:txBody>
          <a:bodyPr/>
          <a:lstStyle/>
          <a:p>
            <a:pPr marL="0" indent="0">
              <a:buNone/>
            </a:pPr>
            <a:endParaRPr lang="nl-NL" b="1" dirty="0"/>
          </a:p>
          <a:p>
            <a:pPr marL="0" indent="0">
              <a:buNone/>
            </a:pPr>
            <a:endParaRPr lang="nl-NL" b="1" dirty="0"/>
          </a:p>
          <a:p>
            <a:pPr marL="0" indent="0" algn="ctr">
              <a:buNone/>
            </a:pPr>
            <a:r>
              <a:rPr lang="nl-NL" b="1" dirty="0"/>
              <a:t>De mens is van nature een bewegend wezen</a:t>
            </a:r>
          </a:p>
          <a:p>
            <a:pPr algn="ctr"/>
            <a:r>
              <a:rPr lang="nl-NL" b="1" dirty="0"/>
              <a:t>hoe beweegt u?</a:t>
            </a:r>
          </a:p>
        </p:txBody>
      </p:sp>
    </p:spTree>
    <p:extLst>
      <p:ext uri="{BB962C8B-B14F-4D97-AF65-F5344CB8AC3E}">
        <p14:creationId xmlns:p14="http://schemas.microsoft.com/office/powerpoint/2010/main" val="3755560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8B1887-1F19-D404-CAA6-A46951488E86}"/>
              </a:ext>
            </a:extLst>
          </p:cNvPr>
          <p:cNvSpPr>
            <a:spLocks noGrp="1"/>
          </p:cNvSpPr>
          <p:nvPr>
            <p:ph type="title"/>
          </p:nvPr>
        </p:nvSpPr>
        <p:spPr/>
        <p:txBody>
          <a:bodyPr/>
          <a:lstStyle/>
          <a:p>
            <a:pPr algn="ctr"/>
            <a:r>
              <a:rPr lang="nl-NL" dirty="0"/>
              <a:t>Stilstaan bij bewegen</a:t>
            </a:r>
          </a:p>
        </p:txBody>
      </p:sp>
      <p:sp>
        <p:nvSpPr>
          <p:cNvPr id="3" name="Tijdelijke aanduiding voor inhoud 2">
            <a:extLst>
              <a:ext uri="{FF2B5EF4-FFF2-40B4-BE49-F238E27FC236}">
                <a16:creationId xmlns:a16="http://schemas.microsoft.com/office/drawing/2014/main" id="{BA53815F-2B64-FBBC-26CD-997D60197D3E}"/>
              </a:ext>
            </a:extLst>
          </p:cNvPr>
          <p:cNvSpPr>
            <a:spLocks noGrp="1"/>
          </p:cNvSpPr>
          <p:nvPr>
            <p:ph idx="1"/>
          </p:nvPr>
        </p:nvSpPr>
        <p:spPr/>
        <p:txBody>
          <a:bodyPr/>
          <a:lstStyle/>
          <a:p>
            <a:pPr marL="0" indent="0" algn="ctr">
              <a:buNone/>
            </a:pPr>
            <a:endParaRPr lang="nl-NL" b="1" dirty="0"/>
          </a:p>
          <a:p>
            <a:pPr marL="0" indent="0" algn="ctr">
              <a:buNone/>
            </a:pPr>
            <a:endParaRPr lang="nl-NL" b="1" dirty="0"/>
          </a:p>
          <a:p>
            <a:pPr marL="0" indent="0" algn="ctr">
              <a:buNone/>
            </a:pPr>
            <a:r>
              <a:rPr lang="nl-NL" b="1" dirty="0"/>
              <a:t>Beweegrichtlijnen</a:t>
            </a:r>
          </a:p>
        </p:txBody>
      </p:sp>
    </p:spTree>
    <p:extLst>
      <p:ext uri="{BB962C8B-B14F-4D97-AF65-F5344CB8AC3E}">
        <p14:creationId xmlns:p14="http://schemas.microsoft.com/office/powerpoint/2010/main" val="2506912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15735D-DBC0-28B8-9CE6-2DC998DFC1A5}"/>
              </a:ext>
            </a:extLst>
          </p:cNvPr>
          <p:cNvSpPr>
            <a:spLocks noGrp="1"/>
          </p:cNvSpPr>
          <p:nvPr>
            <p:ph type="title"/>
          </p:nvPr>
        </p:nvSpPr>
        <p:spPr/>
        <p:txBody>
          <a:bodyPr/>
          <a:lstStyle/>
          <a:p>
            <a:pPr algn="ctr"/>
            <a:r>
              <a:rPr lang="nl-NL" dirty="0"/>
              <a:t>Stilstaan </a:t>
            </a:r>
            <a:r>
              <a:rPr lang="nl-NL"/>
              <a:t>bij bewegen</a:t>
            </a:r>
          </a:p>
        </p:txBody>
      </p:sp>
      <p:sp>
        <p:nvSpPr>
          <p:cNvPr id="3" name="Tijdelijke aanduiding voor inhoud 2">
            <a:extLst>
              <a:ext uri="{FF2B5EF4-FFF2-40B4-BE49-F238E27FC236}">
                <a16:creationId xmlns:a16="http://schemas.microsoft.com/office/drawing/2014/main" id="{7C609AFE-38F3-F7C7-87AD-797B1277D544}"/>
              </a:ext>
            </a:extLst>
          </p:cNvPr>
          <p:cNvSpPr>
            <a:spLocks noGrp="1"/>
          </p:cNvSpPr>
          <p:nvPr>
            <p:ph idx="1"/>
          </p:nvPr>
        </p:nvSpPr>
        <p:spPr/>
        <p:txBody>
          <a:bodyPr>
            <a:normAutofit lnSpcReduction="10000"/>
          </a:bodyPr>
          <a:lstStyle/>
          <a:p>
            <a:r>
              <a:rPr lang="nl-NL" dirty="0"/>
              <a:t>Matig intensief bewegen 2,5 uur per week, verspreid over meerdere dagen</a:t>
            </a:r>
          </a:p>
          <a:p>
            <a:r>
              <a:rPr lang="nl-NL" dirty="0"/>
              <a:t>Spier-, botversterkende- en balansoefeningen, 2x per week</a:t>
            </a:r>
          </a:p>
          <a:p>
            <a:pPr marL="0" indent="0">
              <a:buNone/>
            </a:pPr>
            <a:endParaRPr lang="nl-NL" dirty="0"/>
          </a:p>
          <a:p>
            <a:pPr marL="0" indent="0">
              <a:buNone/>
            </a:pPr>
            <a:r>
              <a:rPr lang="nl-NL" dirty="0"/>
              <a:t>Meer is altijd beter maar:</a:t>
            </a:r>
          </a:p>
          <a:p>
            <a:r>
              <a:rPr lang="nl-NL" dirty="0"/>
              <a:t>Voel je niet schuldig</a:t>
            </a:r>
          </a:p>
          <a:p>
            <a:pPr marL="0" indent="0">
              <a:buNone/>
            </a:pPr>
            <a:endParaRPr lang="nl-NL" dirty="0"/>
          </a:p>
          <a:p>
            <a:pPr marL="0" indent="0">
              <a:buNone/>
            </a:pPr>
            <a:r>
              <a:rPr lang="nl-NL" dirty="0"/>
              <a:t>En: Voorkom veel stilzitten</a:t>
            </a:r>
          </a:p>
        </p:txBody>
      </p:sp>
    </p:spTree>
    <p:extLst>
      <p:ext uri="{BB962C8B-B14F-4D97-AF65-F5344CB8AC3E}">
        <p14:creationId xmlns:p14="http://schemas.microsoft.com/office/powerpoint/2010/main" val="1370687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DC7734-B3D9-C6DB-2102-0DC072834C96}"/>
              </a:ext>
            </a:extLst>
          </p:cNvPr>
          <p:cNvSpPr>
            <a:spLocks noGrp="1"/>
          </p:cNvSpPr>
          <p:nvPr>
            <p:ph type="title"/>
          </p:nvPr>
        </p:nvSpPr>
        <p:spPr/>
        <p:txBody>
          <a:bodyPr/>
          <a:lstStyle/>
          <a:p>
            <a:pPr algn="ctr"/>
            <a:r>
              <a:rPr lang="nl-NL" dirty="0"/>
              <a:t>Stilstaan bij bewegen</a:t>
            </a:r>
          </a:p>
        </p:txBody>
      </p:sp>
      <p:sp>
        <p:nvSpPr>
          <p:cNvPr id="3" name="Tijdelijke aanduiding voor inhoud 2">
            <a:extLst>
              <a:ext uri="{FF2B5EF4-FFF2-40B4-BE49-F238E27FC236}">
                <a16:creationId xmlns:a16="http://schemas.microsoft.com/office/drawing/2014/main" id="{C69E4684-648D-7E54-FF38-352BA1D78432}"/>
              </a:ext>
            </a:extLst>
          </p:cNvPr>
          <p:cNvSpPr>
            <a:spLocks noGrp="1"/>
          </p:cNvSpPr>
          <p:nvPr>
            <p:ph idx="1"/>
          </p:nvPr>
        </p:nvSpPr>
        <p:spPr/>
        <p:txBody>
          <a:bodyPr/>
          <a:lstStyle/>
          <a:p>
            <a:r>
              <a:rPr lang="nl-NL" dirty="0"/>
              <a:t>2,5 uur per week verspreid over meerdere dagen is voldoende (voor de gezondheid)</a:t>
            </a:r>
          </a:p>
          <a:p>
            <a:endParaRPr lang="nl-NL" dirty="0"/>
          </a:p>
          <a:p>
            <a:r>
              <a:rPr lang="nl-NL" dirty="0"/>
              <a:t>Iedere 5 minuten tellen mee</a:t>
            </a:r>
          </a:p>
        </p:txBody>
      </p:sp>
    </p:spTree>
    <p:extLst>
      <p:ext uri="{BB962C8B-B14F-4D97-AF65-F5344CB8AC3E}">
        <p14:creationId xmlns:p14="http://schemas.microsoft.com/office/powerpoint/2010/main" val="1220077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56E857-0E56-704E-D300-3769ED20EA75}"/>
              </a:ext>
            </a:extLst>
          </p:cNvPr>
          <p:cNvSpPr>
            <a:spLocks noGrp="1"/>
          </p:cNvSpPr>
          <p:nvPr>
            <p:ph type="title"/>
          </p:nvPr>
        </p:nvSpPr>
        <p:spPr/>
        <p:txBody>
          <a:bodyPr/>
          <a:lstStyle/>
          <a:p>
            <a:pPr algn="ctr"/>
            <a:r>
              <a:rPr lang="nl-NL" dirty="0"/>
              <a:t>Stilstaan bij bewegen</a:t>
            </a:r>
          </a:p>
        </p:txBody>
      </p:sp>
      <p:sp>
        <p:nvSpPr>
          <p:cNvPr id="3" name="Tijdelijke aanduiding voor inhoud 2">
            <a:extLst>
              <a:ext uri="{FF2B5EF4-FFF2-40B4-BE49-F238E27FC236}">
                <a16:creationId xmlns:a16="http://schemas.microsoft.com/office/drawing/2014/main" id="{D8A5B30A-EAE3-2B8F-6740-F298764B20EE}"/>
              </a:ext>
            </a:extLst>
          </p:cNvPr>
          <p:cNvSpPr>
            <a:spLocks noGrp="1"/>
          </p:cNvSpPr>
          <p:nvPr>
            <p:ph idx="1"/>
          </p:nvPr>
        </p:nvSpPr>
        <p:spPr/>
        <p:txBody>
          <a:bodyPr/>
          <a:lstStyle/>
          <a:p>
            <a:pPr marL="0" indent="0">
              <a:buNone/>
            </a:pPr>
            <a:r>
              <a:rPr lang="nl-NL" b="1" dirty="0"/>
              <a:t>Hart- longsysteem en bloedvaten</a:t>
            </a:r>
          </a:p>
          <a:p>
            <a:pPr marL="0" indent="0">
              <a:buNone/>
            </a:pPr>
            <a:r>
              <a:rPr lang="nl-NL" b="1" dirty="0"/>
              <a:t>Bewegingsapparaat</a:t>
            </a:r>
          </a:p>
          <a:p>
            <a:pPr marL="0" indent="0">
              <a:buNone/>
            </a:pPr>
            <a:endParaRPr lang="nl-NL" b="1" dirty="0"/>
          </a:p>
          <a:p>
            <a:r>
              <a:rPr lang="nl-NL" dirty="0"/>
              <a:t>botten en gewrichten</a:t>
            </a:r>
          </a:p>
          <a:p>
            <a:r>
              <a:rPr lang="nl-NL" dirty="0"/>
              <a:t>spieren en pezen</a:t>
            </a:r>
          </a:p>
          <a:p>
            <a:endParaRPr lang="nl-NL" dirty="0"/>
          </a:p>
          <a:p>
            <a:pPr marL="0" indent="0">
              <a:buNone/>
            </a:pPr>
            <a:r>
              <a:rPr lang="nl-NL" b="1" dirty="0"/>
              <a:t>Hebben minimaal 5 minuten nodig om op gang te komen</a:t>
            </a:r>
          </a:p>
        </p:txBody>
      </p:sp>
    </p:spTree>
    <p:extLst>
      <p:ext uri="{BB962C8B-B14F-4D97-AF65-F5344CB8AC3E}">
        <p14:creationId xmlns:p14="http://schemas.microsoft.com/office/powerpoint/2010/main" val="557773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1FEE73-AA69-D726-D9CF-43F5D76AB909}"/>
              </a:ext>
            </a:extLst>
          </p:cNvPr>
          <p:cNvSpPr>
            <a:spLocks noGrp="1"/>
          </p:cNvSpPr>
          <p:nvPr>
            <p:ph type="title"/>
          </p:nvPr>
        </p:nvSpPr>
        <p:spPr/>
        <p:txBody>
          <a:bodyPr/>
          <a:lstStyle/>
          <a:p>
            <a:pPr algn="ctr"/>
            <a:r>
              <a:rPr lang="nl-NL" dirty="0"/>
              <a:t>Stilstaan bij bewegen</a:t>
            </a:r>
          </a:p>
        </p:txBody>
      </p:sp>
      <p:sp>
        <p:nvSpPr>
          <p:cNvPr id="3" name="Tijdelijke aanduiding voor inhoud 2">
            <a:extLst>
              <a:ext uri="{FF2B5EF4-FFF2-40B4-BE49-F238E27FC236}">
                <a16:creationId xmlns:a16="http://schemas.microsoft.com/office/drawing/2014/main" id="{0F7C476D-6A7B-63B6-7C82-51662DD10583}"/>
              </a:ext>
            </a:extLst>
          </p:cNvPr>
          <p:cNvSpPr>
            <a:spLocks noGrp="1"/>
          </p:cNvSpPr>
          <p:nvPr>
            <p:ph idx="1"/>
          </p:nvPr>
        </p:nvSpPr>
        <p:spPr/>
        <p:txBody>
          <a:bodyPr/>
          <a:lstStyle/>
          <a:p>
            <a:pPr marL="0" indent="0">
              <a:buNone/>
            </a:pPr>
            <a:r>
              <a:rPr lang="nl-NL" b="1" dirty="0"/>
              <a:t>Matig intensief bewegen</a:t>
            </a:r>
          </a:p>
          <a:p>
            <a:pPr marL="0" indent="0">
              <a:buNone/>
            </a:pPr>
            <a:r>
              <a:rPr lang="nl-NL" b="1" dirty="0"/>
              <a:t>Hart en longen aan het werk zetten:</a:t>
            </a:r>
          </a:p>
          <a:p>
            <a:r>
              <a:rPr lang="nl-NL" dirty="0"/>
              <a:t>redelijk inspannen</a:t>
            </a:r>
          </a:p>
          <a:p>
            <a:r>
              <a:rPr lang="nl-NL" dirty="0"/>
              <a:t>licht hijgen</a:t>
            </a:r>
          </a:p>
          <a:p>
            <a:r>
              <a:rPr lang="nl-NL" dirty="0"/>
              <a:t>kunt u nog praten?</a:t>
            </a:r>
          </a:p>
          <a:p>
            <a:r>
              <a:rPr lang="nl-NL" dirty="0"/>
              <a:t>kunt u nog zingen?</a:t>
            </a:r>
          </a:p>
          <a:p>
            <a:r>
              <a:rPr lang="nl-NL" dirty="0"/>
              <a:t>grote individuele verschillen!</a:t>
            </a:r>
          </a:p>
        </p:txBody>
      </p:sp>
    </p:spTree>
    <p:extLst>
      <p:ext uri="{BB962C8B-B14F-4D97-AF65-F5344CB8AC3E}">
        <p14:creationId xmlns:p14="http://schemas.microsoft.com/office/powerpoint/2010/main" val="190273025"/>
      </p:ext>
    </p:extLst>
  </p:cSld>
  <p:clrMapOvr>
    <a:masterClrMapping/>
  </p:clrMapOvr>
</p:sld>
</file>

<file path=ppt/theme/theme1.xml><?xml version="1.0" encoding="utf-8"?>
<a:theme xmlns:a="http://schemas.openxmlformats.org/drawingml/2006/main" name="Corporate">
  <a:themeElements>
    <a:clrScheme name="GGD Brabant-Zuidoost">
      <a:dk1>
        <a:srgbClr val="002859"/>
      </a:dk1>
      <a:lt1>
        <a:srgbClr val="FFFFFF"/>
      </a:lt1>
      <a:dk2>
        <a:srgbClr val="00295A"/>
      </a:dk2>
      <a:lt2>
        <a:srgbClr val="EAF3FB"/>
      </a:lt2>
      <a:accent1>
        <a:srgbClr val="014994"/>
      </a:accent1>
      <a:accent2>
        <a:srgbClr val="F9C921"/>
      </a:accent2>
      <a:accent3>
        <a:srgbClr val="014994"/>
      </a:accent3>
      <a:accent4>
        <a:srgbClr val="FFDF42"/>
      </a:accent4>
      <a:accent5>
        <a:srgbClr val="5D93CE"/>
      </a:accent5>
      <a:accent6>
        <a:srgbClr val="9FC52E"/>
      </a:accent6>
      <a:hlink>
        <a:srgbClr val="0081B6"/>
      </a:hlink>
      <a:folHlink>
        <a:srgbClr val="A13D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BZO" id="{506858AA-EAD0-D243-9E03-636C269AD6A6}" vid="{2076489B-C107-E746-A047-B0847B1230AB}"/>
    </a:ext>
  </a:extLst>
</a:theme>
</file>

<file path=ppt/theme/theme10.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oen">
  <a:themeElements>
    <a:clrScheme name="GGD Brabant-Zuidoost">
      <a:dk1>
        <a:srgbClr val="002859"/>
      </a:dk1>
      <a:lt1>
        <a:srgbClr val="FFFFFF"/>
      </a:lt1>
      <a:dk2>
        <a:srgbClr val="00295A"/>
      </a:dk2>
      <a:lt2>
        <a:srgbClr val="EAF3FB"/>
      </a:lt2>
      <a:accent1>
        <a:srgbClr val="014994"/>
      </a:accent1>
      <a:accent2>
        <a:srgbClr val="F9C921"/>
      </a:accent2>
      <a:accent3>
        <a:srgbClr val="014994"/>
      </a:accent3>
      <a:accent4>
        <a:srgbClr val="FFDF42"/>
      </a:accent4>
      <a:accent5>
        <a:srgbClr val="5D93CE"/>
      </a:accent5>
      <a:accent6>
        <a:srgbClr val="9FC52E"/>
      </a:accent6>
      <a:hlink>
        <a:srgbClr val="0081B6"/>
      </a:hlink>
      <a:folHlink>
        <a:srgbClr val="A13D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BZO" id="{506858AA-EAD0-D243-9E03-636C269AD6A6}" vid="{5F4453B8-36F3-6345-BFF4-E98F92A9725A}"/>
    </a:ext>
  </a:extLst>
</a:theme>
</file>

<file path=ppt/theme/theme3.xml><?xml version="1.0" encoding="utf-8"?>
<a:theme xmlns:a="http://schemas.openxmlformats.org/drawingml/2006/main" name="Lichtblauw">
  <a:themeElements>
    <a:clrScheme name="GGD Brabant-Zuidoost">
      <a:dk1>
        <a:srgbClr val="002859"/>
      </a:dk1>
      <a:lt1>
        <a:srgbClr val="FFFFFF"/>
      </a:lt1>
      <a:dk2>
        <a:srgbClr val="00295A"/>
      </a:dk2>
      <a:lt2>
        <a:srgbClr val="EAF3FB"/>
      </a:lt2>
      <a:accent1>
        <a:srgbClr val="014994"/>
      </a:accent1>
      <a:accent2>
        <a:srgbClr val="F9C921"/>
      </a:accent2>
      <a:accent3>
        <a:srgbClr val="014994"/>
      </a:accent3>
      <a:accent4>
        <a:srgbClr val="FFDF42"/>
      </a:accent4>
      <a:accent5>
        <a:srgbClr val="5D93CE"/>
      </a:accent5>
      <a:accent6>
        <a:srgbClr val="9FC52E"/>
      </a:accent6>
      <a:hlink>
        <a:srgbClr val="0081B6"/>
      </a:hlink>
      <a:folHlink>
        <a:srgbClr val="A13D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BZO" id="{506858AA-EAD0-D243-9E03-636C269AD6A6}" vid="{C7FB87AF-5EAC-864A-ABBE-4CB539C391C4}"/>
    </a:ext>
  </a:extLst>
</a:theme>
</file>

<file path=ppt/theme/theme4.xml><?xml version="1.0" encoding="utf-8"?>
<a:theme xmlns:a="http://schemas.openxmlformats.org/drawingml/2006/main" name="Paars">
  <a:themeElements>
    <a:clrScheme name="GGD Brabant-Zuidoost">
      <a:dk1>
        <a:srgbClr val="002859"/>
      </a:dk1>
      <a:lt1>
        <a:srgbClr val="FFFFFF"/>
      </a:lt1>
      <a:dk2>
        <a:srgbClr val="00295A"/>
      </a:dk2>
      <a:lt2>
        <a:srgbClr val="EAF3FB"/>
      </a:lt2>
      <a:accent1>
        <a:srgbClr val="014994"/>
      </a:accent1>
      <a:accent2>
        <a:srgbClr val="F9C921"/>
      </a:accent2>
      <a:accent3>
        <a:srgbClr val="014994"/>
      </a:accent3>
      <a:accent4>
        <a:srgbClr val="FFDF42"/>
      </a:accent4>
      <a:accent5>
        <a:srgbClr val="5D93CE"/>
      </a:accent5>
      <a:accent6>
        <a:srgbClr val="9FC52E"/>
      </a:accent6>
      <a:hlink>
        <a:srgbClr val="0081B6"/>
      </a:hlink>
      <a:folHlink>
        <a:srgbClr val="A13D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BZO" id="{506858AA-EAD0-D243-9E03-636C269AD6A6}" vid="{22250C1D-C54E-3A42-B806-65781A9716EC}"/>
    </a:ext>
  </a:extLst>
</a:theme>
</file>

<file path=ppt/theme/theme5.xml><?xml version="1.0" encoding="utf-8"?>
<a:theme xmlns:a="http://schemas.openxmlformats.org/drawingml/2006/main" name="Roze">
  <a:themeElements>
    <a:clrScheme name="GGD Brabant-Zuidoost">
      <a:dk1>
        <a:srgbClr val="002859"/>
      </a:dk1>
      <a:lt1>
        <a:srgbClr val="FFFFFF"/>
      </a:lt1>
      <a:dk2>
        <a:srgbClr val="00295A"/>
      </a:dk2>
      <a:lt2>
        <a:srgbClr val="EAF3FB"/>
      </a:lt2>
      <a:accent1>
        <a:srgbClr val="014994"/>
      </a:accent1>
      <a:accent2>
        <a:srgbClr val="F9C921"/>
      </a:accent2>
      <a:accent3>
        <a:srgbClr val="014994"/>
      </a:accent3>
      <a:accent4>
        <a:srgbClr val="FFDF42"/>
      </a:accent4>
      <a:accent5>
        <a:srgbClr val="5D93CE"/>
      </a:accent5>
      <a:accent6>
        <a:srgbClr val="9FC52E"/>
      </a:accent6>
      <a:hlink>
        <a:srgbClr val="0081B6"/>
      </a:hlink>
      <a:folHlink>
        <a:srgbClr val="A13D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BZO" id="{506858AA-EAD0-D243-9E03-636C269AD6A6}" vid="{528F3646-16A3-774B-8F30-C33498B5A5BB}"/>
    </a:ext>
  </a:extLst>
</a:theme>
</file>

<file path=ppt/theme/theme6.xml><?xml version="1.0" encoding="utf-8"?>
<a:theme xmlns:a="http://schemas.openxmlformats.org/drawingml/2006/main" name="Oranje">
  <a:themeElements>
    <a:clrScheme name="GGD Brabant-Zuidoost">
      <a:dk1>
        <a:srgbClr val="002859"/>
      </a:dk1>
      <a:lt1>
        <a:srgbClr val="FFFFFF"/>
      </a:lt1>
      <a:dk2>
        <a:srgbClr val="00295A"/>
      </a:dk2>
      <a:lt2>
        <a:srgbClr val="EAF3FB"/>
      </a:lt2>
      <a:accent1>
        <a:srgbClr val="014994"/>
      </a:accent1>
      <a:accent2>
        <a:srgbClr val="F9C921"/>
      </a:accent2>
      <a:accent3>
        <a:srgbClr val="014994"/>
      </a:accent3>
      <a:accent4>
        <a:srgbClr val="FFDF42"/>
      </a:accent4>
      <a:accent5>
        <a:srgbClr val="5D93CE"/>
      </a:accent5>
      <a:accent6>
        <a:srgbClr val="9FC52E"/>
      </a:accent6>
      <a:hlink>
        <a:srgbClr val="0081B6"/>
      </a:hlink>
      <a:folHlink>
        <a:srgbClr val="A13D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BZO" id="{506858AA-EAD0-D243-9E03-636C269AD6A6}" vid="{2B3354F0-1DCE-A845-B23D-F54E3D86C3EB}"/>
    </a:ext>
  </a:extLst>
</a:theme>
</file>

<file path=ppt/theme/theme7.xml><?xml version="1.0" encoding="utf-8"?>
<a:theme xmlns:a="http://schemas.openxmlformats.org/drawingml/2006/main" name="Geel">
  <a:themeElements>
    <a:clrScheme name="GGD Brabant-Zuidoost">
      <a:dk1>
        <a:srgbClr val="002859"/>
      </a:dk1>
      <a:lt1>
        <a:srgbClr val="FFFFFF"/>
      </a:lt1>
      <a:dk2>
        <a:srgbClr val="00295A"/>
      </a:dk2>
      <a:lt2>
        <a:srgbClr val="EAF3FB"/>
      </a:lt2>
      <a:accent1>
        <a:srgbClr val="014994"/>
      </a:accent1>
      <a:accent2>
        <a:srgbClr val="F9C921"/>
      </a:accent2>
      <a:accent3>
        <a:srgbClr val="014994"/>
      </a:accent3>
      <a:accent4>
        <a:srgbClr val="FFDF42"/>
      </a:accent4>
      <a:accent5>
        <a:srgbClr val="5D93CE"/>
      </a:accent5>
      <a:accent6>
        <a:srgbClr val="9FC52E"/>
      </a:accent6>
      <a:hlink>
        <a:srgbClr val="0081B6"/>
      </a:hlink>
      <a:folHlink>
        <a:srgbClr val="A13D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BZO" id="{506858AA-EAD0-D243-9E03-636C269AD6A6}" vid="{90461289-773F-1044-A2F8-E0B4C36019C5}"/>
    </a:ext>
  </a:extLst>
</a:theme>
</file>

<file path=ppt/theme/theme8.xml><?xml version="1.0" encoding="utf-8"?>
<a:theme xmlns:a="http://schemas.openxmlformats.org/drawingml/2006/main" name="Blauwgroen">
  <a:themeElements>
    <a:clrScheme name="GGD Brabant-Zuidoost">
      <a:dk1>
        <a:srgbClr val="002859"/>
      </a:dk1>
      <a:lt1>
        <a:srgbClr val="FFFFFF"/>
      </a:lt1>
      <a:dk2>
        <a:srgbClr val="00295A"/>
      </a:dk2>
      <a:lt2>
        <a:srgbClr val="EAF3FB"/>
      </a:lt2>
      <a:accent1>
        <a:srgbClr val="014994"/>
      </a:accent1>
      <a:accent2>
        <a:srgbClr val="F9C921"/>
      </a:accent2>
      <a:accent3>
        <a:srgbClr val="014994"/>
      </a:accent3>
      <a:accent4>
        <a:srgbClr val="FFDF42"/>
      </a:accent4>
      <a:accent5>
        <a:srgbClr val="5D93CE"/>
      </a:accent5>
      <a:accent6>
        <a:srgbClr val="9FC52E"/>
      </a:accent6>
      <a:hlink>
        <a:srgbClr val="0081B6"/>
      </a:hlink>
      <a:folHlink>
        <a:srgbClr val="A13D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BZO" id="{506858AA-EAD0-D243-9E03-636C269AD6A6}" vid="{79BC9999-30F2-3644-9514-FEE28E7532A7}"/>
    </a:ext>
  </a:extLst>
</a:theme>
</file>

<file path=ppt/theme/theme9.xml><?xml version="1.0" encoding="utf-8"?>
<a:theme xmlns:a="http://schemas.openxmlformats.org/drawingml/2006/main" name="Forensische Geneeskunde">
  <a:themeElements>
    <a:clrScheme name="GGD Brabant-Zuidoost">
      <a:dk1>
        <a:srgbClr val="002859"/>
      </a:dk1>
      <a:lt1>
        <a:srgbClr val="FFFFFF"/>
      </a:lt1>
      <a:dk2>
        <a:srgbClr val="00295A"/>
      </a:dk2>
      <a:lt2>
        <a:srgbClr val="EAF3FB"/>
      </a:lt2>
      <a:accent1>
        <a:srgbClr val="014994"/>
      </a:accent1>
      <a:accent2>
        <a:srgbClr val="F9C921"/>
      </a:accent2>
      <a:accent3>
        <a:srgbClr val="014994"/>
      </a:accent3>
      <a:accent4>
        <a:srgbClr val="FFDF42"/>
      </a:accent4>
      <a:accent5>
        <a:srgbClr val="5D93CE"/>
      </a:accent5>
      <a:accent6>
        <a:srgbClr val="9FC52E"/>
      </a:accent6>
      <a:hlink>
        <a:srgbClr val="0081B6"/>
      </a:hlink>
      <a:folHlink>
        <a:srgbClr val="A13D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BZO" id="{506858AA-EAD0-D243-9E03-636C269AD6A6}" vid="{41D92392-F9AB-4145-9D5D-2538A8CE454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12C50169F7E234DA27E0587F91C3D7E" ma:contentTypeVersion="6" ma:contentTypeDescription="Create a new document." ma:contentTypeScope="" ma:versionID="d43c7dc7b65875ef9d93a4e37fe51545">
  <xsd:schema xmlns:xsd="http://www.w3.org/2001/XMLSchema" xmlns:xs="http://www.w3.org/2001/XMLSchema" xmlns:p="http://schemas.microsoft.com/office/2006/metadata/properties" xmlns:ns2="9e4dcdb8-7d09-48cb-9eff-38832f869ea9" xmlns:ns3="3b559663-40ff-4a23-ad32-4a4ee56a90c1" targetNamespace="http://schemas.microsoft.com/office/2006/metadata/properties" ma:root="true" ma:fieldsID="d392b030c61dc8fd23b629db9ac53b35" ns2:_="" ns3:_="">
    <xsd:import namespace="9e4dcdb8-7d09-48cb-9eff-38832f869ea9"/>
    <xsd:import namespace="3b559663-40ff-4a23-ad32-4a4ee56a90c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4dcdb8-7d09-48cb-9eff-38832f869ea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559663-40ff-4a23-ad32-4a4ee56a90c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9e4dcdb8-7d09-48cb-9eff-38832f869ea9">
      <UserInfo>
        <DisplayName>Miranda Gramser - Schoenmakers</DisplayName>
        <AccountId>584</AccountId>
        <AccountType/>
      </UserInfo>
      <UserInfo>
        <DisplayName>Patrick Matheeuwsen</DisplayName>
        <AccountId>204</AccountId>
        <AccountType/>
      </UserInfo>
    </SharedWithUsers>
  </documentManagement>
</p:properties>
</file>

<file path=customXml/itemProps1.xml><?xml version="1.0" encoding="utf-8"?>
<ds:datastoreItem xmlns:ds="http://schemas.openxmlformats.org/officeDocument/2006/customXml" ds:itemID="{DA944B83-A810-49CB-9376-28F0AE968FA1}">
  <ds:schemaRefs>
    <ds:schemaRef ds:uri="http://schemas.microsoft.com/sharepoint/v3/contenttype/forms"/>
  </ds:schemaRefs>
</ds:datastoreItem>
</file>

<file path=customXml/itemProps2.xml><?xml version="1.0" encoding="utf-8"?>
<ds:datastoreItem xmlns:ds="http://schemas.openxmlformats.org/officeDocument/2006/customXml" ds:itemID="{DBA2494D-ADC1-4F0E-9C47-53D8D5B134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4dcdb8-7d09-48cb-9eff-38832f869ea9"/>
    <ds:schemaRef ds:uri="3b559663-40ff-4a23-ad32-4a4ee56a90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BBE95B-D079-47D1-9DA4-6B2014D87343}">
  <ds:schemaRefs>
    <ds:schemaRef ds:uri="http://schemas.microsoft.com/office/2006/metadata/properties"/>
    <ds:schemaRef ds:uri="http://schemas.microsoft.com/office/infopath/2007/PartnerControls"/>
    <ds:schemaRef ds:uri="7d90c55a-4940-4b21-be94-050485539ca3"/>
    <ds:schemaRef ds:uri="053cef3b-101d-4d28-ab15-4179cf284cd3"/>
    <ds:schemaRef ds:uri="05cbd5a2-a993-44e5-a333-83d941df04af"/>
    <ds:schemaRef ds:uri="9e4dcdb8-7d09-48cb-9eff-38832f869ea9"/>
  </ds:schemaRefs>
</ds:datastoreItem>
</file>

<file path=docProps/app.xml><?xml version="1.0" encoding="utf-8"?>
<Properties xmlns="http://schemas.openxmlformats.org/officeDocument/2006/extended-properties" xmlns:vt="http://schemas.openxmlformats.org/officeDocument/2006/docPropsVTypes">
  <Template>TemplateBZO</Template>
  <TotalTime>291</TotalTime>
  <Words>2908</Words>
  <Application>Microsoft Office PowerPoint</Application>
  <PresentationFormat>Breedbeeld</PresentationFormat>
  <Paragraphs>231</Paragraphs>
  <Slides>25</Slides>
  <Notes>4</Notes>
  <HiddenSlides>0</HiddenSlides>
  <MMClips>0</MMClips>
  <ScaleCrop>false</ScaleCrop>
  <HeadingPairs>
    <vt:vector size="6" baseType="variant">
      <vt:variant>
        <vt:lpstr>Gebruikte lettertypen</vt:lpstr>
      </vt:variant>
      <vt:variant>
        <vt:i4>6</vt:i4>
      </vt:variant>
      <vt:variant>
        <vt:lpstr>Thema</vt:lpstr>
      </vt:variant>
      <vt:variant>
        <vt:i4>9</vt:i4>
      </vt:variant>
      <vt:variant>
        <vt:lpstr>Diatitels</vt:lpstr>
      </vt:variant>
      <vt:variant>
        <vt:i4>25</vt:i4>
      </vt:variant>
    </vt:vector>
  </HeadingPairs>
  <TitlesOfParts>
    <vt:vector size="40" baseType="lpstr">
      <vt:lpstr>Aptos</vt:lpstr>
      <vt:lpstr>Arial</vt:lpstr>
      <vt:lpstr>Calibri</vt:lpstr>
      <vt:lpstr>Roboto</vt:lpstr>
      <vt:lpstr>Roboto Black</vt:lpstr>
      <vt:lpstr>Roboto Slab</vt:lpstr>
      <vt:lpstr>Corporate</vt:lpstr>
      <vt:lpstr>Groen</vt:lpstr>
      <vt:lpstr>Lichtblauw</vt:lpstr>
      <vt:lpstr>Paars</vt:lpstr>
      <vt:lpstr>Roze</vt:lpstr>
      <vt:lpstr>Oranje</vt:lpstr>
      <vt:lpstr>Geel</vt:lpstr>
      <vt:lpstr>Blauwgroen</vt:lpstr>
      <vt:lpstr>Forensische Geneeskunde</vt:lpstr>
      <vt:lpstr>Stilstaan bij bewegen</vt:lpstr>
      <vt:lpstr>Stilstaan bij bewegen</vt:lpstr>
      <vt:lpstr>Stilstaan bij bewegen</vt:lpstr>
      <vt:lpstr>Stilstaan bij bewegen</vt:lpstr>
      <vt:lpstr>Stilstaan bij bewegen</vt:lpstr>
      <vt:lpstr>Stilstaan bij bewegen</vt:lpstr>
      <vt:lpstr>Stilstaan bij bewegen</vt:lpstr>
      <vt:lpstr>Stilstaan bij bewegen</vt:lpstr>
      <vt:lpstr>Stilstaan bij bewegen</vt:lpstr>
      <vt:lpstr>Stilstaan bij bewegen</vt:lpstr>
      <vt:lpstr>Stilstaan bij bewegen</vt:lpstr>
      <vt:lpstr>Stilstaan bij bewegen</vt:lpstr>
      <vt:lpstr>Stilstaan bij bewegen</vt:lpstr>
      <vt:lpstr>Stilstaan bij bewegen</vt:lpstr>
      <vt:lpstr>Stilstaan bij bewegen</vt:lpstr>
      <vt:lpstr>Stilstaan bij bewegen</vt:lpstr>
      <vt:lpstr>Stilstaan bij bewegen</vt:lpstr>
      <vt:lpstr>Stilstaan bij bewegen</vt:lpstr>
      <vt:lpstr>Stilstaan bij bewegen</vt:lpstr>
      <vt:lpstr>Stilstaan bij bewegen</vt:lpstr>
      <vt:lpstr>Stilstaan bij bewegen</vt:lpstr>
      <vt:lpstr>Stilstaan bij bewegen</vt:lpstr>
      <vt:lpstr>Stilstaan bij bewegen</vt:lpstr>
      <vt:lpstr>Stilstaan bij bewegen</vt:lpstr>
      <vt:lpstr>Stilstaan bij bewegen</vt:lpstr>
    </vt:vector>
  </TitlesOfParts>
  <Company>GGD Brabant-Zuidoost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Stilstaan bij bewegen</dc:title>
  <dc:creator>Hanny Pelders</dc:creator>
  <cp:lastModifiedBy>Hanny Pelders</cp:lastModifiedBy>
  <cp:revision>1</cp:revision>
  <dcterms:created xsi:type="dcterms:W3CDTF">2024-06-24T09:56:53Z</dcterms:created>
  <dcterms:modified xsi:type="dcterms:W3CDTF">2024-08-26T08:51:33Z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0x010100512C50169F7E234DA27E0587F91C3D7E</vt:lpwstr>
  </property>
  <property fmtid="{D5CDD505-2E9C-101B-9397-08002B2CF9AE}" pid="3" name="MediaServiceImageTags">
    <vt:lpwstr/>
  </property>
</Properties>
</file>